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6" r:id="rId5"/>
    <p:sldId id="257" r:id="rId6"/>
    <p:sldId id="609" r:id="rId7"/>
    <p:sldId id="261" r:id="rId8"/>
    <p:sldId id="279" r:id="rId9"/>
    <p:sldId id="278" r:id="rId10"/>
    <p:sldId id="280" r:id="rId11"/>
    <p:sldId id="602" r:id="rId12"/>
    <p:sldId id="603" r:id="rId13"/>
    <p:sldId id="604" r:id="rId14"/>
    <p:sldId id="605" r:id="rId15"/>
    <p:sldId id="612" r:id="rId16"/>
    <p:sldId id="610" r:id="rId17"/>
    <p:sldId id="597" r:id="rId18"/>
    <p:sldId id="595" r:id="rId19"/>
    <p:sldId id="606" r:id="rId20"/>
    <p:sldId id="607" r:id="rId21"/>
    <p:sldId id="608" r:id="rId22"/>
    <p:sldId id="598" r:id="rId23"/>
    <p:sldId id="599" r:id="rId24"/>
    <p:sldId id="600" r:id="rId25"/>
    <p:sldId id="277" r:id="rId26"/>
    <p:sldId id="632" r:id="rId27"/>
  </p:sldIdLst>
  <p:sldSz cx="9144000" cy="6858000" type="screen4x3"/>
  <p:notesSz cx="7102475" cy="8991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32">
          <p15:clr>
            <a:srgbClr val="A4A3A4"/>
          </p15:clr>
        </p15:guide>
        <p15:guide id="2" pos="2237">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D45779-93C3-CD91-A05C-61D658CD1213}" name="De Groote,Thérèse" initials="DG" userId="S::Therese.Degroote@sshrc-crsh.gc.ca::47cd8050-5b9c-4e44-bc07-f97be40d12c7" providerId="AD"/>
  <p188:author id="{ABF331A1-A567-9054-BE1B-0ECD4DC2D1EE}" name="Kerrison,Auriane" initials="K" userId="S::Auriane.Kerrison@SSHRC-CRSH.GC.CA::f2f19d86-a07e-4cda-b6fd-f0666762bd32" providerId="AD"/>
  <p188:author id="{1A7F01A8-57EA-0260-321C-D64F41061A2C}" name="Brown,Stephen" initials="B" userId="S::Stephen.Brown@sshrc-crsh.gc.ca::b6cfe908-764a-440c-96b6-ab3e50838dc5" providerId="AD"/>
  <p188:author id="{325683EE-00DC-305D-DCBA-E6C22CE061B0}" name="Coffey,Leigh-Ann" initials="CA" userId="S::Leigh-Ann.Coffey@SSHRC-CRSH.GC.CA::b117d667-9fce-4a00-b156-0b8a5f6619cc" providerId="AD"/>
  <p188:author id="{C4C83DF5-4AA4-9C26-8845-9C094832A9B4}" name="McCormick,Kelly" initials="KM" userId="S::Kelly.McCormick@SSHRC-CRSH.GC.CA::67928fc2-c8a6-445c-9246-2a1e0243fde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EEF"/>
    <a:srgbClr val="3E3F40"/>
    <a:srgbClr val="58595B"/>
    <a:srgbClr val="7B93B3"/>
    <a:srgbClr val="1D1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49DB3C-ED81-4A3C-9CCB-A7261F5F6B18}" v="2" dt="2024-06-25T11:47:54.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64" autoAdjust="0"/>
  </p:normalViewPr>
  <p:slideViewPr>
    <p:cSldViewPr snapToGrid="0">
      <p:cViewPr varScale="1">
        <p:scale>
          <a:sx n="95" d="100"/>
          <a:sy n="95" d="100"/>
        </p:scale>
        <p:origin x="2064" y="9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32"/>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Stephen" userId="S::stephen.brown@sshrc-crsh.gc.ca::b6cfe908-764a-440c-96b6-ab3e50838dc5" providerId="AD" clId="Web-{ECA0383A-FD57-D45D-569D-EA49F15BC2D9}"/>
    <pc:docChg chg="modSld">
      <pc:chgData name="Brown,Stephen" userId="S::stephen.brown@sshrc-crsh.gc.ca::b6cfe908-764a-440c-96b6-ab3e50838dc5" providerId="AD" clId="Web-{ECA0383A-FD57-D45D-569D-EA49F15BC2D9}" dt="2024-06-13T19:40:33.781" v="2" actId="20577"/>
      <pc:docMkLst>
        <pc:docMk/>
      </pc:docMkLst>
      <pc:sldChg chg="modSp">
        <pc:chgData name="Brown,Stephen" userId="S::stephen.brown@sshrc-crsh.gc.ca::b6cfe908-764a-440c-96b6-ab3e50838dc5" providerId="AD" clId="Web-{ECA0383A-FD57-D45D-569D-EA49F15BC2D9}" dt="2024-06-13T19:40:33.781" v="2" actId="20577"/>
        <pc:sldMkLst>
          <pc:docMk/>
          <pc:sldMk cId="2704549778" sldId="628"/>
        </pc:sldMkLst>
        <pc:spChg chg="mod">
          <ac:chgData name="Brown,Stephen" userId="S::stephen.brown@sshrc-crsh.gc.ca::b6cfe908-764a-440c-96b6-ab3e50838dc5" providerId="AD" clId="Web-{ECA0383A-FD57-D45D-569D-EA49F15BC2D9}" dt="2024-06-13T19:40:33.781" v="2" actId="20577"/>
          <ac:spMkLst>
            <pc:docMk/>
            <pc:sldMk cId="2704549778" sldId="628"/>
            <ac:spMk id="6" creationId="{E63A9EE3-DD79-AB79-BDCC-F31329A72D6A}"/>
          </ac:spMkLst>
        </pc:spChg>
      </pc:sldChg>
      <pc:sldChg chg="modSp">
        <pc:chgData name="Brown,Stephen" userId="S::stephen.brown@sshrc-crsh.gc.ca::b6cfe908-764a-440c-96b6-ab3e50838dc5" providerId="AD" clId="Web-{ECA0383A-FD57-D45D-569D-EA49F15BC2D9}" dt="2024-06-13T19:40:24.640" v="1" actId="20577"/>
        <pc:sldMkLst>
          <pc:docMk/>
          <pc:sldMk cId="4263609574" sldId="632"/>
        </pc:sldMkLst>
        <pc:spChg chg="mod">
          <ac:chgData name="Brown,Stephen" userId="S::stephen.brown@sshrc-crsh.gc.ca::b6cfe908-764a-440c-96b6-ab3e50838dc5" providerId="AD" clId="Web-{ECA0383A-FD57-D45D-569D-EA49F15BC2D9}" dt="2024-06-13T19:40:24.640" v="1" actId="20577"/>
          <ac:spMkLst>
            <pc:docMk/>
            <pc:sldMk cId="4263609574" sldId="632"/>
            <ac:spMk id="3" creationId="{2D37492D-0D6C-5ED6-2201-5B0B0640B020}"/>
          </ac:spMkLst>
        </pc:spChg>
      </pc:sldChg>
    </pc:docChg>
  </pc:docChgLst>
  <pc:docChgLst>
    <pc:chgData name="Tarachandra,Sharda" userId="S::sharda.tarachandra@sshrc-crsh.gc.ca::61826ccb-3bfc-44fd-9357-625bdc80b84b" providerId="AD" clId="Web-{2C877461-EF5D-4AA5-B642-9FBDC4F66A09}"/>
    <pc:docChg chg="modSld">
      <pc:chgData name="Tarachandra,Sharda" userId="S::sharda.tarachandra@sshrc-crsh.gc.ca::61826ccb-3bfc-44fd-9357-625bdc80b84b" providerId="AD" clId="Web-{2C877461-EF5D-4AA5-B642-9FBDC4F66A09}" dt="2024-06-19T17:49:19.412" v="71" actId="20577"/>
      <pc:docMkLst>
        <pc:docMk/>
      </pc:docMkLst>
      <pc:sldChg chg="modSp">
        <pc:chgData name="Tarachandra,Sharda" userId="S::sharda.tarachandra@sshrc-crsh.gc.ca::61826ccb-3bfc-44fd-9357-625bdc80b84b" providerId="AD" clId="Web-{2C877461-EF5D-4AA5-B642-9FBDC4F66A09}" dt="2024-06-19T17:46:29.299" v="13" actId="20577"/>
        <pc:sldMkLst>
          <pc:docMk/>
          <pc:sldMk cId="4199256649" sldId="261"/>
        </pc:sldMkLst>
        <pc:spChg chg="mod">
          <ac:chgData name="Tarachandra,Sharda" userId="S::sharda.tarachandra@sshrc-crsh.gc.ca::61826ccb-3bfc-44fd-9357-625bdc80b84b" providerId="AD" clId="Web-{2C877461-EF5D-4AA5-B642-9FBDC4F66A09}" dt="2024-06-19T17:46:29.299" v="13" actId="20577"/>
          <ac:spMkLst>
            <pc:docMk/>
            <pc:sldMk cId="4199256649" sldId="261"/>
            <ac:spMk id="4" creationId="{00000000-0000-0000-0000-000000000000}"/>
          </ac:spMkLst>
        </pc:spChg>
      </pc:sldChg>
      <pc:sldChg chg="modSp">
        <pc:chgData name="Tarachandra,Sharda" userId="S::sharda.tarachandra@sshrc-crsh.gc.ca::61826ccb-3bfc-44fd-9357-625bdc80b84b" providerId="AD" clId="Web-{2C877461-EF5D-4AA5-B642-9FBDC4F66A09}" dt="2024-06-19T17:49:14.912" v="70" actId="20577"/>
        <pc:sldMkLst>
          <pc:docMk/>
          <pc:sldMk cId="1624772400" sldId="278"/>
        </pc:sldMkLst>
        <pc:spChg chg="mod">
          <ac:chgData name="Tarachandra,Sharda" userId="S::sharda.tarachandra@sshrc-crsh.gc.ca::61826ccb-3bfc-44fd-9357-625bdc80b84b" providerId="AD" clId="Web-{2C877461-EF5D-4AA5-B642-9FBDC4F66A09}" dt="2024-06-19T17:49:14.912" v="70" actId="20577"/>
          <ac:spMkLst>
            <pc:docMk/>
            <pc:sldMk cId="1624772400" sldId="278"/>
            <ac:spMk id="5" creationId="{DED1C59F-DFAE-C9D2-877D-FA4D3166ABFD}"/>
          </ac:spMkLst>
        </pc:spChg>
      </pc:sldChg>
      <pc:sldChg chg="modSp">
        <pc:chgData name="Tarachandra,Sharda" userId="S::sharda.tarachandra@sshrc-crsh.gc.ca::61826ccb-3bfc-44fd-9357-625bdc80b84b" providerId="AD" clId="Web-{2C877461-EF5D-4AA5-B642-9FBDC4F66A09}" dt="2024-06-19T17:49:19.412" v="71" actId="20577"/>
        <pc:sldMkLst>
          <pc:docMk/>
          <pc:sldMk cId="2837341140" sldId="279"/>
        </pc:sldMkLst>
        <pc:spChg chg="mod">
          <ac:chgData name="Tarachandra,Sharda" userId="S::sharda.tarachandra@sshrc-crsh.gc.ca::61826ccb-3bfc-44fd-9357-625bdc80b84b" providerId="AD" clId="Web-{2C877461-EF5D-4AA5-B642-9FBDC4F66A09}" dt="2024-06-19T17:49:19.412" v="71" actId="20577"/>
          <ac:spMkLst>
            <pc:docMk/>
            <pc:sldMk cId="2837341140" sldId="279"/>
            <ac:spMk id="5" creationId="{DED1C59F-DFAE-C9D2-877D-FA4D3166ABFD}"/>
          </ac:spMkLst>
        </pc:spChg>
      </pc:sldChg>
    </pc:docChg>
  </pc:docChgLst>
  <pc:docChgLst>
    <pc:chgData name="McCormick,Kelly" userId="67928fc2-c8a6-445c-9246-2a1e0243fde8" providerId="ADAL" clId="{0A45C97D-3B87-4473-8A2D-997598B7AD64}"/>
    <pc:docChg chg="addSld modSld sldOrd">
      <pc:chgData name="McCormick,Kelly" userId="67928fc2-c8a6-445c-9246-2a1e0243fde8" providerId="ADAL" clId="{0A45C97D-3B87-4473-8A2D-997598B7AD64}" dt="2024-06-13T19:32:03.283" v="23"/>
      <pc:docMkLst>
        <pc:docMk/>
      </pc:docMkLst>
      <pc:sldChg chg="add">
        <pc:chgData name="McCormick,Kelly" userId="67928fc2-c8a6-445c-9246-2a1e0243fde8" providerId="ADAL" clId="{0A45C97D-3B87-4473-8A2D-997598B7AD64}" dt="2024-06-13T19:30:32.462" v="12"/>
        <pc:sldMkLst>
          <pc:docMk/>
          <pc:sldMk cId="4031473519" sldId="611"/>
        </pc:sldMkLst>
      </pc:sldChg>
      <pc:sldChg chg="add ord">
        <pc:chgData name="McCormick,Kelly" userId="67928fc2-c8a6-445c-9246-2a1e0243fde8" providerId="ADAL" clId="{0A45C97D-3B87-4473-8A2D-997598B7AD64}" dt="2024-06-13T19:29:06.048" v="2"/>
        <pc:sldMkLst>
          <pc:docMk/>
          <pc:sldMk cId="2074082117" sldId="613"/>
        </pc:sldMkLst>
      </pc:sldChg>
      <pc:sldChg chg="add">
        <pc:chgData name="McCormick,Kelly" userId="67928fc2-c8a6-445c-9246-2a1e0243fde8" providerId="ADAL" clId="{0A45C97D-3B87-4473-8A2D-997598B7AD64}" dt="2024-06-13T19:29:17.740" v="3"/>
        <pc:sldMkLst>
          <pc:docMk/>
          <pc:sldMk cId="4213937781" sldId="614"/>
        </pc:sldMkLst>
      </pc:sldChg>
      <pc:sldChg chg="add">
        <pc:chgData name="McCormick,Kelly" userId="67928fc2-c8a6-445c-9246-2a1e0243fde8" providerId="ADAL" clId="{0A45C97D-3B87-4473-8A2D-997598B7AD64}" dt="2024-06-13T19:29:25.723" v="4"/>
        <pc:sldMkLst>
          <pc:docMk/>
          <pc:sldMk cId="3490037053" sldId="615"/>
        </pc:sldMkLst>
      </pc:sldChg>
      <pc:sldChg chg="add">
        <pc:chgData name="McCormick,Kelly" userId="67928fc2-c8a6-445c-9246-2a1e0243fde8" providerId="ADAL" clId="{0A45C97D-3B87-4473-8A2D-997598B7AD64}" dt="2024-06-13T19:29:32.292" v="5"/>
        <pc:sldMkLst>
          <pc:docMk/>
          <pc:sldMk cId="1884128685" sldId="616"/>
        </pc:sldMkLst>
      </pc:sldChg>
      <pc:sldChg chg="add modTransition">
        <pc:chgData name="McCormick,Kelly" userId="67928fc2-c8a6-445c-9246-2a1e0243fde8" providerId="ADAL" clId="{0A45C97D-3B87-4473-8A2D-997598B7AD64}" dt="2024-06-13T19:29:41.453" v="6"/>
        <pc:sldMkLst>
          <pc:docMk/>
          <pc:sldMk cId="1506999622" sldId="617"/>
        </pc:sldMkLst>
      </pc:sldChg>
      <pc:sldChg chg="add">
        <pc:chgData name="McCormick,Kelly" userId="67928fc2-c8a6-445c-9246-2a1e0243fde8" providerId="ADAL" clId="{0A45C97D-3B87-4473-8A2D-997598B7AD64}" dt="2024-06-13T19:29:48.488" v="7"/>
        <pc:sldMkLst>
          <pc:docMk/>
          <pc:sldMk cId="2093546153" sldId="618"/>
        </pc:sldMkLst>
      </pc:sldChg>
      <pc:sldChg chg="add">
        <pc:chgData name="McCormick,Kelly" userId="67928fc2-c8a6-445c-9246-2a1e0243fde8" providerId="ADAL" clId="{0A45C97D-3B87-4473-8A2D-997598B7AD64}" dt="2024-06-13T19:29:58.313" v="8"/>
        <pc:sldMkLst>
          <pc:docMk/>
          <pc:sldMk cId="1578873424" sldId="619"/>
        </pc:sldMkLst>
      </pc:sldChg>
      <pc:sldChg chg="add">
        <pc:chgData name="McCormick,Kelly" userId="67928fc2-c8a6-445c-9246-2a1e0243fde8" providerId="ADAL" clId="{0A45C97D-3B87-4473-8A2D-997598B7AD64}" dt="2024-06-13T19:30:06.324" v="9"/>
        <pc:sldMkLst>
          <pc:docMk/>
          <pc:sldMk cId="1888962455" sldId="620"/>
        </pc:sldMkLst>
      </pc:sldChg>
      <pc:sldChg chg="add">
        <pc:chgData name="McCormick,Kelly" userId="67928fc2-c8a6-445c-9246-2a1e0243fde8" providerId="ADAL" clId="{0A45C97D-3B87-4473-8A2D-997598B7AD64}" dt="2024-06-13T19:30:17.406" v="10"/>
        <pc:sldMkLst>
          <pc:docMk/>
          <pc:sldMk cId="229409358" sldId="621"/>
        </pc:sldMkLst>
      </pc:sldChg>
      <pc:sldChg chg="add">
        <pc:chgData name="McCormick,Kelly" userId="67928fc2-c8a6-445c-9246-2a1e0243fde8" providerId="ADAL" clId="{0A45C97D-3B87-4473-8A2D-997598B7AD64}" dt="2024-06-13T19:30:24.896" v="11"/>
        <pc:sldMkLst>
          <pc:docMk/>
          <pc:sldMk cId="1544647734" sldId="622"/>
        </pc:sldMkLst>
      </pc:sldChg>
      <pc:sldChg chg="add modTransition">
        <pc:chgData name="McCormick,Kelly" userId="67928fc2-c8a6-445c-9246-2a1e0243fde8" providerId="ADAL" clId="{0A45C97D-3B87-4473-8A2D-997598B7AD64}" dt="2024-06-13T19:30:39.650" v="13"/>
        <pc:sldMkLst>
          <pc:docMk/>
          <pc:sldMk cId="3971864413" sldId="623"/>
        </pc:sldMkLst>
      </pc:sldChg>
      <pc:sldChg chg="add">
        <pc:chgData name="McCormick,Kelly" userId="67928fc2-c8a6-445c-9246-2a1e0243fde8" providerId="ADAL" clId="{0A45C97D-3B87-4473-8A2D-997598B7AD64}" dt="2024-06-13T19:30:46.977" v="14"/>
        <pc:sldMkLst>
          <pc:docMk/>
          <pc:sldMk cId="2470008275" sldId="624"/>
        </pc:sldMkLst>
      </pc:sldChg>
      <pc:sldChg chg="add">
        <pc:chgData name="McCormick,Kelly" userId="67928fc2-c8a6-445c-9246-2a1e0243fde8" providerId="ADAL" clId="{0A45C97D-3B87-4473-8A2D-997598B7AD64}" dt="2024-06-13T19:30:52.863" v="15"/>
        <pc:sldMkLst>
          <pc:docMk/>
          <pc:sldMk cId="894217882" sldId="625"/>
        </pc:sldMkLst>
      </pc:sldChg>
      <pc:sldChg chg="add">
        <pc:chgData name="McCormick,Kelly" userId="67928fc2-c8a6-445c-9246-2a1e0243fde8" providerId="ADAL" clId="{0A45C97D-3B87-4473-8A2D-997598B7AD64}" dt="2024-06-13T19:31:03.817" v="16"/>
        <pc:sldMkLst>
          <pc:docMk/>
          <pc:sldMk cId="1197089568" sldId="626"/>
        </pc:sldMkLst>
      </pc:sldChg>
      <pc:sldChg chg="add">
        <pc:chgData name="McCormick,Kelly" userId="67928fc2-c8a6-445c-9246-2a1e0243fde8" providerId="ADAL" clId="{0A45C97D-3B87-4473-8A2D-997598B7AD64}" dt="2024-06-13T19:31:10.975" v="17"/>
        <pc:sldMkLst>
          <pc:docMk/>
          <pc:sldMk cId="3848884221" sldId="627"/>
        </pc:sldMkLst>
      </pc:sldChg>
      <pc:sldChg chg="add">
        <pc:chgData name="McCormick,Kelly" userId="67928fc2-c8a6-445c-9246-2a1e0243fde8" providerId="ADAL" clId="{0A45C97D-3B87-4473-8A2D-997598B7AD64}" dt="2024-06-13T19:31:17.139" v="18"/>
        <pc:sldMkLst>
          <pc:docMk/>
          <pc:sldMk cId="2704549778" sldId="628"/>
        </pc:sldMkLst>
      </pc:sldChg>
      <pc:sldChg chg="add">
        <pc:chgData name="McCormick,Kelly" userId="67928fc2-c8a6-445c-9246-2a1e0243fde8" providerId="ADAL" clId="{0A45C97D-3B87-4473-8A2D-997598B7AD64}" dt="2024-06-13T19:31:25.310" v="19"/>
        <pc:sldMkLst>
          <pc:docMk/>
          <pc:sldMk cId="4143492663" sldId="629"/>
        </pc:sldMkLst>
      </pc:sldChg>
      <pc:sldChg chg="add">
        <pc:chgData name="McCormick,Kelly" userId="67928fc2-c8a6-445c-9246-2a1e0243fde8" providerId="ADAL" clId="{0A45C97D-3B87-4473-8A2D-997598B7AD64}" dt="2024-06-13T19:31:36.576" v="20"/>
        <pc:sldMkLst>
          <pc:docMk/>
          <pc:sldMk cId="1832512998" sldId="630"/>
        </pc:sldMkLst>
      </pc:sldChg>
      <pc:sldChg chg="add">
        <pc:chgData name="McCormick,Kelly" userId="67928fc2-c8a6-445c-9246-2a1e0243fde8" providerId="ADAL" clId="{0A45C97D-3B87-4473-8A2D-997598B7AD64}" dt="2024-06-13T19:31:44.434" v="21"/>
        <pc:sldMkLst>
          <pc:docMk/>
          <pc:sldMk cId="1433105073" sldId="631"/>
        </pc:sldMkLst>
      </pc:sldChg>
      <pc:sldChg chg="add">
        <pc:chgData name="McCormick,Kelly" userId="67928fc2-c8a6-445c-9246-2a1e0243fde8" providerId="ADAL" clId="{0A45C97D-3B87-4473-8A2D-997598B7AD64}" dt="2024-06-13T19:31:51.012" v="22"/>
        <pc:sldMkLst>
          <pc:docMk/>
          <pc:sldMk cId="4263609574" sldId="632"/>
        </pc:sldMkLst>
      </pc:sldChg>
      <pc:sldChg chg="add">
        <pc:chgData name="McCormick,Kelly" userId="67928fc2-c8a6-445c-9246-2a1e0243fde8" providerId="ADAL" clId="{0A45C97D-3B87-4473-8A2D-997598B7AD64}" dt="2024-06-13T19:32:03.283" v="23"/>
        <pc:sldMkLst>
          <pc:docMk/>
          <pc:sldMk cId="840585920" sldId="633"/>
        </pc:sldMkLst>
      </pc:sldChg>
    </pc:docChg>
  </pc:docChgLst>
  <pc:docChgLst>
    <pc:chgData name="Kerrison,Auriane" userId="f2f19d86-a07e-4cda-b6fd-f0666762bd32" providerId="ADAL" clId="{0C294004-397D-46F3-A0FF-A7C9BB5657DD}"/>
    <pc:docChg chg="custSel modSld">
      <pc:chgData name="Kerrison,Auriane" userId="f2f19d86-a07e-4cda-b6fd-f0666762bd32" providerId="ADAL" clId="{0C294004-397D-46F3-A0FF-A7C9BB5657DD}" dt="2024-06-19T21:36:09.056" v="179"/>
      <pc:docMkLst>
        <pc:docMk/>
      </pc:docMkLst>
      <pc:sldChg chg="modSp mod addCm modCm">
        <pc:chgData name="Kerrison,Auriane" userId="f2f19d86-a07e-4cda-b6fd-f0666762bd32" providerId="ADAL" clId="{0C294004-397D-46F3-A0FF-A7C9BB5657DD}" dt="2024-06-19T20:56:13.803" v="21"/>
        <pc:sldMkLst>
          <pc:docMk/>
          <pc:sldMk cId="1506999622" sldId="617"/>
        </pc:sldMkLst>
        <pc:spChg chg="mod">
          <ac:chgData name="Kerrison,Auriane" userId="f2f19d86-a07e-4cda-b6fd-f0666762bd32" providerId="ADAL" clId="{0C294004-397D-46F3-A0FF-A7C9BB5657DD}" dt="2024-06-19T20:54:46.481" v="18" actId="20577"/>
          <ac:spMkLst>
            <pc:docMk/>
            <pc:sldMk cId="1506999622" sldId="617"/>
            <ac:spMk id="2" creationId="{91BD757E-168E-7261-4492-E45BFE01CAC4}"/>
          </ac:spMkLst>
        </pc:spChg>
        <pc:spChg chg="mod">
          <ac:chgData name="Kerrison,Auriane" userId="f2f19d86-a07e-4cda-b6fd-f0666762bd32" providerId="ADAL" clId="{0C294004-397D-46F3-A0FF-A7C9BB5657DD}" dt="2024-06-19T20:52:25.779" v="15" actId="20577"/>
          <ac:spMkLst>
            <pc:docMk/>
            <pc:sldMk cId="1506999622" sldId="617"/>
            <ac:spMk id="4" creationId="{CB41D727-8E7D-2C29-53A0-AC9587287973}"/>
          </ac:spMkLst>
        </pc:spChg>
        <pc:extLst>
          <p:ext xmlns:p="http://schemas.openxmlformats.org/presentationml/2006/main" uri="{D6D511B9-2390-475A-947B-AFAB55BFBCF1}">
            <pc226:cmChg xmlns:pc226="http://schemas.microsoft.com/office/powerpoint/2022/06/main/command" chg="add mod">
              <pc226:chgData name="Kerrison,Auriane" userId="f2f19d86-a07e-4cda-b6fd-f0666762bd32" providerId="ADAL" clId="{0C294004-397D-46F3-A0FF-A7C9BB5657DD}" dt="2024-06-19T20:56:13.803" v="21"/>
              <pc2:cmMkLst xmlns:pc2="http://schemas.microsoft.com/office/powerpoint/2019/9/main/command">
                <pc:docMk/>
                <pc:sldMk cId="1506999622" sldId="617"/>
                <pc2:cmMk id="{2100B70C-F6D8-4FEB-A9B9-60E5A84BD003}"/>
              </pc2:cmMkLst>
            </pc226:cmChg>
            <pc226:cmChg xmlns:pc226="http://schemas.microsoft.com/office/powerpoint/2022/06/main/command" chg="add mod">
              <pc226:chgData name="Kerrison,Auriane" userId="f2f19d86-a07e-4cda-b6fd-f0666762bd32" providerId="ADAL" clId="{0C294004-397D-46F3-A0FF-A7C9BB5657DD}" dt="2024-06-19T20:55:20.107" v="20"/>
              <pc2:cmMkLst xmlns:pc2="http://schemas.microsoft.com/office/powerpoint/2019/9/main/command">
                <pc:docMk/>
                <pc:sldMk cId="1506999622" sldId="617"/>
                <pc2:cmMk id="{AA3FC80C-A9AD-412B-BD3D-083995987EE8}"/>
              </pc2:cmMkLst>
            </pc226:cmChg>
            <pc226:cmChg xmlns:pc226="http://schemas.microsoft.com/office/powerpoint/2022/06/main/command" chg="mod">
              <pc226:chgData name="Kerrison,Auriane" userId="f2f19d86-a07e-4cda-b6fd-f0666762bd32" providerId="ADAL" clId="{0C294004-397D-46F3-A0FF-A7C9BB5657DD}" dt="2024-06-19T20:52:25.779" v="15" actId="20577"/>
              <pc2:cmMkLst xmlns:pc2="http://schemas.microsoft.com/office/powerpoint/2019/9/main/command">
                <pc:docMk/>
                <pc:sldMk cId="1506999622" sldId="617"/>
                <pc2:cmMk id="{6FCE20A6-37D1-475D-88B3-4144BD2B8784}"/>
              </pc2:cmMkLst>
            </pc226:cmChg>
          </p:ext>
        </pc:extLst>
      </pc:sldChg>
      <pc:sldChg chg="modSp mod addCm modCm">
        <pc:chgData name="Kerrison,Auriane" userId="f2f19d86-a07e-4cda-b6fd-f0666762bd32" providerId="ADAL" clId="{0C294004-397D-46F3-A0FF-A7C9BB5657DD}" dt="2024-06-19T21:01:30.689" v="25"/>
        <pc:sldMkLst>
          <pc:docMk/>
          <pc:sldMk cId="2093546153" sldId="618"/>
        </pc:sldMkLst>
        <pc:spChg chg="mod">
          <ac:chgData name="Kerrison,Auriane" userId="f2f19d86-a07e-4cda-b6fd-f0666762bd32" providerId="ADAL" clId="{0C294004-397D-46F3-A0FF-A7C9BB5657DD}" dt="2024-06-19T21:00:11.083" v="23" actId="20577"/>
          <ac:spMkLst>
            <pc:docMk/>
            <pc:sldMk cId="2093546153" sldId="618"/>
            <ac:spMk id="5" creationId="{DED1C59F-DFAE-C9D2-877D-FA4D3166ABFD}"/>
          </ac:spMkLst>
        </pc:spChg>
        <pc:extLst>
          <p:ext xmlns:p="http://schemas.openxmlformats.org/presentationml/2006/main" uri="{D6D511B9-2390-475A-947B-AFAB55BFBCF1}">
            <pc226:cmChg xmlns:pc226="http://schemas.microsoft.com/office/powerpoint/2022/06/main/command" chg="mod">
              <pc226:chgData name="Kerrison,Auriane" userId="f2f19d86-a07e-4cda-b6fd-f0666762bd32" providerId="ADAL" clId="{0C294004-397D-46F3-A0FF-A7C9BB5657DD}" dt="2024-06-19T21:00:11.083" v="23" actId="20577"/>
              <pc2:cmMkLst xmlns:pc2="http://schemas.microsoft.com/office/powerpoint/2019/9/main/command">
                <pc:docMk/>
                <pc:sldMk cId="2093546153" sldId="618"/>
                <pc2:cmMk id="{D16DB852-E309-4CA2-9E2F-BC3DAA8BDC19}"/>
              </pc2:cmMkLst>
            </pc226:cmChg>
            <pc226:cmChg xmlns:pc226="http://schemas.microsoft.com/office/powerpoint/2022/06/main/command" chg="add mod">
              <pc226:chgData name="Kerrison,Auriane" userId="f2f19d86-a07e-4cda-b6fd-f0666762bd32" providerId="ADAL" clId="{0C294004-397D-46F3-A0FF-A7C9BB5657DD}" dt="2024-06-19T21:01:30.689" v="25"/>
              <pc2:cmMkLst xmlns:pc2="http://schemas.microsoft.com/office/powerpoint/2019/9/main/command">
                <pc:docMk/>
                <pc:sldMk cId="2093546153" sldId="618"/>
                <pc2:cmMk id="{2B46FB58-A518-4B84-A08F-B759FE5546AC}"/>
              </pc2:cmMkLst>
            </pc226:cmChg>
            <pc226:cmChg xmlns:pc226="http://schemas.microsoft.com/office/powerpoint/2022/06/main/command" chg="add mod">
              <pc226:chgData name="Kerrison,Auriane" userId="f2f19d86-a07e-4cda-b6fd-f0666762bd32" providerId="ADAL" clId="{0C294004-397D-46F3-A0FF-A7C9BB5657DD}" dt="2024-06-19T21:00:11.083" v="23" actId="20577"/>
              <pc2:cmMkLst xmlns:pc2="http://schemas.microsoft.com/office/powerpoint/2019/9/main/command">
                <pc:docMk/>
                <pc:sldMk cId="2093546153" sldId="618"/>
                <pc2:cmMk id="{3D88A496-FA06-473E-8EDC-3EE26A5CF534}"/>
              </pc2:cmMkLst>
            </pc226:cmChg>
          </p:ext>
        </pc:extLst>
      </pc:sldChg>
      <pc:sldChg chg="addCm">
        <pc:chgData name="Kerrison,Auriane" userId="f2f19d86-a07e-4cda-b6fd-f0666762bd32" providerId="ADAL" clId="{0C294004-397D-46F3-A0FF-A7C9BB5657DD}" dt="2024-06-19T21:07:34.184" v="26"/>
        <pc:sldMkLst>
          <pc:docMk/>
          <pc:sldMk cId="1578873424" sldId="619"/>
        </pc:sldMkLst>
        <pc:extLst>
          <p:ext xmlns:p="http://schemas.openxmlformats.org/presentationml/2006/main" uri="{D6D511B9-2390-475A-947B-AFAB55BFBCF1}">
            <pc226:cmChg xmlns:pc226="http://schemas.microsoft.com/office/powerpoint/2022/06/main/command" chg="add">
              <pc226:chgData name="Kerrison,Auriane" userId="f2f19d86-a07e-4cda-b6fd-f0666762bd32" providerId="ADAL" clId="{0C294004-397D-46F3-A0FF-A7C9BB5657DD}" dt="2024-06-19T21:07:34.184" v="26"/>
              <pc2:cmMkLst xmlns:pc2="http://schemas.microsoft.com/office/powerpoint/2019/9/main/command">
                <pc:docMk/>
                <pc:sldMk cId="1578873424" sldId="619"/>
                <pc2:cmMk id="{CB1CD5EA-F939-4ABC-8AD0-4EC6F0AB067D}"/>
              </pc2:cmMkLst>
            </pc226:cmChg>
          </p:ext>
        </pc:extLst>
      </pc:sldChg>
      <pc:sldChg chg="addCm">
        <pc:chgData name="Kerrison,Auriane" userId="f2f19d86-a07e-4cda-b6fd-f0666762bd32" providerId="ADAL" clId="{0C294004-397D-46F3-A0FF-A7C9BB5657DD}" dt="2024-06-19T21:13:40.205" v="27"/>
        <pc:sldMkLst>
          <pc:docMk/>
          <pc:sldMk cId="229409358" sldId="621"/>
        </pc:sldMkLst>
        <pc:extLst>
          <p:ext xmlns:p="http://schemas.openxmlformats.org/presentationml/2006/main" uri="{D6D511B9-2390-475A-947B-AFAB55BFBCF1}">
            <pc226:cmChg xmlns:pc226="http://schemas.microsoft.com/office/powerpoint/2022/06/main/command" chg="add">
              <pc226:chgData name="Kerrison,Auriane" userId="f2f19d86-a07e-4cda-b6fd-f0666762bd32" providerId="ADAL" clId="{0C294004-397D-46F3-A0FF-A7C9BB5657DD}" dt="2024-06-19T21:13:40.205" v="27"/>
              <pc2:cmMkLst xmlns:pc2="http://schemas.microsoft.com/office/powerpoint/2019/9/main/command">
                <pc:docMk/>
                <pc:sldMk cId="229409358" sldId="621"/>
                <pc2:cmMk id="{D8A7CDFD-8FC0-42F2-A70C-70B1705C6EB4}"/>
              </pc2:cmMkLst>
            </pc226:cmChg>
          </p:ext>
        </pc:extLst>
      </pc:sldChg>
      <pc:sldChg chg="addCm">
        <pc:chgData name="Kerrison,Auriane" userId="f2f19d86-a07e-4cda-b6fd-f0666762bd32" providerId="ADAL" clId="{0C294004-397D-46F3-A0FF-A7C9BB5657DD}" dt="2024-06-19T21:15:58.215" v="28"/>
        <pc:sldMkLst>
          <pc:docMk/>
          <pc:sldMk cId="1544647734" sldId="622"/>
        </pc:sldMkLst>
        <pc:extLst>
          <p:ext xmlns:p="http://schemas.openxmlformats.org/presentationml/2006/main" uri="{D6D511B9-2390-475A-947B-AFAB55BFBCF1}">
            <pc226:cmChg xmlns:pc226="http://schemas.microsoft.com/office/powerpoint/2022/06/main/command" chg="add">
              <pc226:chgData name="Kerrison,Auriane" userId="f2f19d86-a07e-4cda-b6fd-f0666762bd32" providerId="ADAL" clId="{0C294004-397D-46F3-A0FF-A7C9BB5657DD}" dt="2024-06-19T21:15:58.215" v="28"/>
              <pc2:cmMkLst xmlns:pc2="http://schemas.microsoft.com/office/powerpoint/2019/9/main/command">
                <pc:docMk/>
                <pc:sldMk cId="1544647734" sldId="622"/>
                <pc2:cmMk id="{206C3BFD-011F-4C16-BF0A-DFB30FFAC8D8}"/>
              </pc2:cmMkLst>
            </pc226:cmChg>
          </p:ext>
        </pc:extLst>
      </pc:sldChg>
      <pc:sldChg chg="addCm">
        <pc:chgData name="Kerrison,Auriane" userId="f2f19d86-a07e-4cda-b6fd-f0666762bd32" providerId="ADAL" clId="{0C294004-397D-46F3-A0FF-A7C9BB5657DD}" dt="2024-06-19T21:23:45.829" v="30"/>
        <pc:sldMkLst>
          <pc:docMk/>
          <pc:sldMk cId="3971864413" sldId="623"/>
        </pc:sldMkLst>
        <pc:extLst>
          <p:ext xmlns:p="http://schemas.openxmlformats.org/presentationml/2006/main" uri="{D6D511B9-2390-475A-947B-AFAB55BFBCF1}">
            <pc226:cmChg xmlns:pc226="http://schemas.microsoft.com/office/powerpoint/2022/06/main/command" chg="add">
              <pc226:chgData name="Kerrison,Auriane" userId="f2f19d86-a07e-4cda-b6fd-f0666762bd32" providerId="ADAL" clId="{0C294004-397D-46F3-A0FF-A7C9BB5657DD}" dt="2024-06-19T21:23:45.829" v="30"/>
              <pc2:cmMkLst xmlns:pc2="http://schemas.microsoft.com/office/powerpoint/2019/9/main/command">
                <pc:docMk/>
                <pc:sldMk cId="3971864413" sldId="623"/>
                <pc2:cmMk id="{E3F6FB38-5DB4-460C-A127-38540FA21BCC}"/>
              </pc2:cmMkLst>
            </pc226:cmChg>
            <pc226:cmChg xmlns:pc226="http://schemas.microsoft.com/office/powerpoint/2022/06/main/command" chg="add">
              <pc226:chgData name="Kerrison,Auriane" userId="f2f19d86-a07e-4cda-b6fd-f0666762bd32" providerId="ADAL" clId="{0C294004-397D-46F3-A0FF-A7C9BB5657DD}" dt="2024-06-19T21:22:47.374" v="29"/>
              <pc2:cmMkLst xmlns:pc2="http://schemas.microsoft.com/office/powerpoint/2019/9/main/command">
                <pc:docMk/>
                <pc:sldMk cId="3971864413" sldId="623"/>
                <pc2:cmMk id="{ABDCC5F7-5881-4F6D-840E-9CB1056F4F65}"/>
              </pc2:cmMkLst>
            </pc226:cmChg>
          </p:ext>
        </pc:extLst>
      </pc:sldChg>
      <pc:sldChg chg="modSp mod addCm modCm">
        <pc:chgData name="Kerrison,Auriane" userId="f2f19d86-a07e-4cda-b6fd-f0666762bd32" providerId="ADAL" clId="{0C294004-397D-46F3-A0FF-A7C9BB5657DD}" dt="2024-06-19T21:36:09.056" v="179"/>
        <pc:sldMkLst>
          <pc:docMk/>
          <pc:sldMk cId="3848884221" sldId="627"/>
        </pc:sldMkLst>
        <pc:spChg chg="mod">
          <ac:chgData name="Kerrison,Auriane" userId="f2f19d86-a07e-4cda-b6fd-f0666762bd32" providerId="ADAL" clId="{0C294004-397D-46F3-A0FF-A7C9BB5657DD}" dt="2024-06-19T21:35:48.335" v="178" actId="20577"/>
          <ac:spMkLst>
            <pc:docMk/>
            <pc:sldMk cId="3848884221" sldId="627"/>
            <ac:spMk id="6" creationId="{E63A9EE3-DD79-AB79-BDCC-F31329A72D6A}"/>
          </ac:spMkLst>
        </pc:spChg>
        <pc:extLst>
          <p:ext xmlns:p="http://schemas.openxmlformats.org/presentationml/2006/main" uri="{D6D511B9-2390-475A-947B-AFAB55BFBCF1}">
            <pc226:cmChg xmlns:pc226="http://schemas.microsoft.com/office/powerpoint/2022/06/main/command" chg="mod">
              <pc226:chgData name="Kerrison,Auriane" userId="f2f19d86-a07e-4cda-b6fd-f0666762bd32" providerId="ADAL" clId="{0C294004-397D-46F3-A0FF-A7C9BB5657DD}" dt="2024-06-19T21:35:48.335" v="178" actId="20577"/>
              <pc2:cmMkLst xmlns:pc2="http://schemas.microsoft.com/office/powerpoint/2019/9/main/command">
                <pc:docMk/>
                <pc:sldMk cId="3848884221" sldId="627"/>
                <pc2:cmMk id="{7D9A2B07-F7FD-4344-BE09-83E83D800DD6}"/>
              </pc2:cmMkLst>
            </pc226:cmChg>
            <pc226:cmChg xmlns:pc226="http://schemas.microsoft.com/office/powerpoint/2022/06/main/command" chg="add mod">
              <pc226:chgData name="Kerrison,Auriane" userId="f2f19d86-a07e-4cda-b6fd-f0666762bd32" providerId="ADAL" clId="{0C294004-397D-46F3-A0FF-A7C9BB5657DD}" dt="2024-06-19T21:35:48.335" v="178" actId="20577"/>
              <pc2:cmMkLst xmlns:pc2="http://schemas.microsoft.com/office/powerpoint/2019/9/main/command">
                <pc:docMk/>
                <pc:sldMk cId="3848884221" sldId="627"/>
                <pc2:cmMk id="{EA316FEC-DEEA-41DF-83C5-2B016CD2D1D5}"/>
              </pc2:cmMkLst>
            </pc226:cmChg>
            <pc226:cmChg xmlns:pc226="http://schemas.microsoft.com/office/powerpoint/2022/06/main/command" chg="add mod">
              <pc226:chgData name="Kerrison,Auriane" userId="f2f19d86-a07e-4cda-b6fd-f0666762bd32" providerId="ADAL" clId="{0C294004-397D-46F3-A0FF-A7C9BB5657DD}" dt="2024-06-19T21:35:48.335" v="178" actId="20577"/>
              <pc2:cmMkLst xmlns:pc2="http://schemas.microsoft.com/office/powerpoint/2019/9/main/command">
                <pc:docMk/>
                <pc:sldMk cId="3848884221" sldId="627"/>
                <pc2:cmMk id="{7623ABEF-78EC-4904-A11B-97DE59BCC36B}"/>
              </pc2:cmMkLst>
            </pc226:cmChg>
            <pc226:cmChg xmlns:pc226="http://schemas.microsoft.com/office/powerpoint/2022/06/main/command" chg="add mod">
              <pc226:chgData name="Kerrison,Auriane" userId="f2f19d86-a07e-4cda-b6fd-f0666762bd32" providerId="ADAL" clId="{0C294004-397D-46F3-A0FF-A7C9BB5657DD}" dt="2024-06-19T21:36:09.056" v="179"/>
              <pc2:cmMkLst xmlns:pc2="http://schemas.microsoft.com/office/powerpoint/2019/9/main/command">
                <pc:docMk/>
                <pc:sldMk cId="3848884221" sldId="627"/>
                <pc2:cmMk id="{B69E42FA-4441-4802-BD26-026208DFD643}"/>
              </pc2:cmMkLst>
            </pc226:cmChg>
          </p:ext>
        </pc:extLst>
      </pc:sldChg>
    </pc:docChg>
  </pc:docChgLst>
  <pc:docChgLst>
    <pc:chgData name="Brown,Stephen" userId="b6cfe908-764a-440c-96b6-ab3e50838dc5" providerId="ADAL" clId="{3649DB3C-ED81-4A3C-9CCB-A7261F5F6B18}"/>
    <pc:docChg chg="undo custSel delSld modSld">
      <pc:chgData name="Brown,Stephen" userId="b6cfe908-764a-440c-96b6-ab3e50838dc5" providerId="ADAL" clId="{3649DB3C-ED81-4A3C-9CCB-A7261F5F6B18}" dt="2024-06-24T19:54:45.746" v="199" actId="20577"/>
      <pc:docMkLst>
        <pc:docMk/>
      </pc:docMkLst>
      <pc:sldChg chg="modSp mod">
        <pc:chgData name="Brown,Stephen" userId="b6cfe908-764a-440c-96b6-ab3e50838dc5" providerId="ADAL" clId="{3649DB3C-ED81-4A3C-9CCB-A7261F5F6B18}" dt="2024-06-24T19:54:45.746" v="199" actId="20577"/>
        <pc:sldMkLst>
          <pc:docMk/>
          <pc:sldMk cId="4199256649" sldId="261"/>
        </pc:sldMkLst>
        <pc:spChg chg="mod">
          <ac:chgData name="Brown,Stephen" userId="b6cfe908-764a-440c-96b6-ab3e50838dc5" providerId="ADAL" clId="{3649DB3C-ED81-4A3C-9CCB-A7261F5F6B18}" dt="2024-06-24T19:54:45.746" v="199" actId="20577"/>
          <ac:spMkLst>
            <pc:docMk/>
            <pc:sldMk cId="4199256649" sldId="261"/>
            <ac:spMk id="4" creationId="{00000000-0000-0000-0000-000000000000}"/>
          </ac:spMkLst>
        </pc:spChg>
      </pc:sldChg>
      <pc:sldChg chg="delCm">
        <pc:chgData name="Brown,Stephen" userId="b6cfe908-764a-440c-96b6-ab3e50838dc5" providerId="ADAL" clId="{3649DB3C-ED81-4A3C-9CCB-A7261F5F6B18}" dt="2024-06-24T18:34:02.884" v="69"/>
        <pc:sldMkLst>
          <pc:docMk/>
          <pc:sldMk cId="824388187" sldId="277"/>
        </pc:sldMkLst>
        <pc:extLst>
          <p:ext xmlns:p="http://schemas.openxmlformats.org/presentationml/2006/main" uri="{D6D511B9-2390-475A-947B-AFAB55BFBCF1}">
            <pc226:cmChg xmlns:pc226="http://schemas.microsoft.com/office/powerpoint/2022/06/main/command" chg="del">
              <pc226:chgData name="Brown,Stephen" userId="b6cfe908-764a-440c-96b6-ab3e50838dc5" providerId="ADAL" clId="{3649DB3C-ED81-4A3C-9CCB-A7261F5F6B18}" dt="2024-06-24T18:34:02.884" v="69"/>
              <pc2:cmMkLst xmlns:pc2="http://schemas.microsoft.com/office/powerpoint/2019/9/main/command">
                <pc:docMk/>
                <pc:sldMk cId="824388187" sldId="277"/>
                <pc2:cmMk id="{BF138126-1C12-4E37-A1A6-629EFA9A5607}"/>
              </pc2:cmMkLst>
            </pc226:cmChg>
          </p:ext>
        </pc:extLst>
      </pc:sldChg>
      <pc:sldChg chg="modSp mod">
        <pc:chgData name="Brown,Stephen" userId="b6cfe908-764a-440c-96b6-ab3e50838dc5" providerId="ADAL" clId="{3649DB3C-ED81-4A3C-9CCB-A7261F5F6B18}" dt="2024-06-24T19:52:31.907" v="182" actId="20577"/>
        <pc:sldMkLst>
          <pc:docMk/>
          <pc:sldMk cId="1624772400" sldId="278"/>
        </pc:sldMkLst>
        <pc:spChg chg="mod">
          <ac:chgData name="Brown,Stephen" userId="b6cfe908-764a-440c-96b6-ab3e50838dc5" providerId="ADAL" clId="{3649DB3C-ED81-4A3C-9CCB-A7261F5F6B18}" dt="2024-06-24T19:52:31.907" v="182" actId="20577"/>
          <ac:spMkLst>
            <pc:docMk/>
            <pc:sldMk cId="1624772400" sldId="278"/>
            <ac:spMk id="5" creationId="{DED1C59F-DFAE-C9D2-877D-FA4D3166ABFD}"/>
          </ac:spMkLst>
        </pc:spChg>
      </pc:sldChg>
      <pc:sldChg chg="modSp mod">
        <pc:chgData name="Brown,Stephen" userId="b6cfe908-764a-440c-96b6-ab3e50838dc5" providerId="ADAL" clId="{3649DB3C-ED81-4A3C-9CCB-A7261F5F6B18}" dt="2024-06-24T19:52:49.594" v="189" actId="6549"/>
        <pc:sldMkLst>
          <pc:docMk/>
          <pc:sldMk cId="2837341140" sldId="279"/>
        </pc:sldMkLst>
        <pc:spChg chg="mod">
          <ac:chgData name="Brown,Stephen" userId="b6cfe908-764a-440c-96b6-ab3e50838dc5" providerId="ADAL" clId="{3649DB3C-ED81-4A3C-9CCB-A7261F5F6B18}" dt="2024-06-24T19:52:49.594" v="189" actId="6549"/>
          <ac:spMkLst>
            <pc:docMk/>
            <pc:sldMk cId="2837341140" sldId="279"/>
            <ac:spMk id="5" creationId="{DED1C59F-DFAE-C9D2-877D-FA4D3166ABFD}"/>
          </ac:spMkLst>
        </pc:spChg>
      </pc:sldChg>
      <pc:sldChg chg="modSp mod">
        <pc:chgData name="Brown,Stephen" userId="b6cfe908-764a-440c-96b6-ab3e50838dc5" providerId="ADAL" clId="{3649DB3C-ED81-4A3C-9CCB-A7261F5F6B18}" dt="2024-06-24T19:42:14.181" v="164" actId="20577"/>
        <pc:sldMkLst>
          <pc:docMk/>
          <pc:sldMk cId="2510552329" sldId="598"/>
        </pc:sldMkLst>
        <pc:graphicFrameChg chg="modGraphic">
          <ac:chgData name="Brown,Stephen" userId="b6cfe908-764a-440c-96b6-ab3e50838dc5" providerId="ADAL" clId="{3649DB3C-ED81-4A3C-9CCB-A7261F5F6B18}" dt="2024-06-24T19:42:14.181" v="164" actId="20577"/>
          <ac:graphicFrameMkLst>
            <pc:docMk/>
            <pc:sldMk cId="2510552329" sldId="598"/>
            <ac:graphicFrameMk id="5" creationId="{4219D0F9-CD34-23D5-1036-2F686A710330}"/>
          </ac:graphicFrameMkLst>
        </pc:graphicFrameChg>
      </pc:sldChg>
      <pc:sldChg chg="modSp mod">
        <pc:chgData name="Brown,Stephen" userId="b6cfe908-764a-440c-96b6-ab3e50838dc5" providerId="ADAL" clId="{3649DB3C-ED81-4A3C-9CCB-A7261F5F6B18}" dt="2024-06-24T19:53:39.034" v="191" actId="20577"/>
        <pc:sldMkLst>
          <pc:docMk/>
          <pc:sldMk cId="3600123760" sldId="602"/>
        </pc:sldMkLst>
        <pc:spChg chg="mod">
          <ac:chgData name="Brown,Stephen" userId="b6cfe908-764a-440c-96b6-ab3e50838dc5" providerId="ADAL" clId="{3649DB3C-ED81-4A3C-9CCB-A7261F5F6B18}" dt="2024-06-24T19:53:39.034" v="191" actId="20577"/>
          <ac:spMkLst>
            <pc:docMk/>
            <pc:sldMk cId="3600123760" sldId="602"/>
            <ac:spMk id="5" creationId="{DED1C59F-DFAE-C9D2-877D-FA4D3166ABFD}"/>
          </ac:spMkLst>
        </pc:spChg>
      </pc:sldChg>
      <pc:sldChg chg="modSp mod">
        <pc:chgData name="Brown,Stephen" userId="b6cfe908-764a-440c-96b6-ab3e50838dc5" providerId="ADAL" clId="{3649DB3C-ED81-4A3C-9CCB-A7261F5F6B18}" dt="2024-06-24T19:53:48.723" v="195" actId="20577"/>
        <pc:sldMkLst>
          <pc:docMk/>
          <pc:sldMk cId="2556854672" sldId="603"/>
        </pc:sldMkLst>
        <pc:spChg chg="mod">
          <ac:chgData name="Brown,Stephen" userId="b6cfe908-764a-440c-96b6-ab3e50838dc5" providerId="ADAL" clId="{3649DB3C-ED81-4A3C-9CCB-A7261F5F6B18}" dt="2024-06-24T19:53:48.723" v="195" actId="20577"/>
          <ac:spMkLst>
            <pc:docMk/>
            <pc:sldMk cId="2556854672" sldId="603"/>
            <ac:spMk id="5" creationId="{DED1C59F-DFAE-C9D2-877D-FA4D3166ABFD}"/>
          </ac:spMkLst>
        </pc:spChg>
      </pc:sldChg>
      <pc:sldChg chg="modSp mod">
        <pc:chgData name="Brown,Stephen" userId="b6cfe908-764a-440c-96b6-ab3e50838dc5" providerId="ADAL" clId="{3649DB3C-ED81-4A3C-9CCB-A7261F5F6B18}" dt="2024-06-24T19:34:34.772" v="147" actId="207"/>
        <pc:sldMkLst>
          <pc:docMk/>
          <pc:sldMk cId="3822278994" sldId="604"/>
        </pc:sldMkLst>
        <pc:spChg chg="mod">
          <ac:chgData name="Brown,Stephen" userId="b6cfe908-764a-440c-96b6-ab3e50838dc5" providerId="ADAL" clId="{3649DB3C-ED81-4A3C-9CCB-A7261F5F6B18}" dt="2024-06-24T19:34:34.772" v="147" actId="207"/>
          <ac:spMkLst>
            <pc:docMk/>
            <pc:sldMk cId="3822278994" sldId="604"/>
            <ac:spMk id="5" creationId="{DED1C59F-DFAE-C9D2-877D-FA4D3166ABFD}"/>
          </ac:spMkLst>
        </pc:spChg>
      </pc:sldChg>
      <pc:sldChg chg="modSp mod">
        <pc:chgData name="Brown,Stephen" userId="b6cfe908-764a-440c-96b6-ab3e50838dc5" providerId="ADAL" clId="{3649DB3C-ED81-4A3C-9CCB-A7261F5F6B18}" dt="2024-06-24T19:54:12.861" v="198" actId="20577"/>
        <pc:sldMkLst>
          <pc:docMk/>
          <pc:sldMk cId="4027344661" sldId="610"/>
        </pc:sldMkLst>
        <pc:spChg chg="mod">
          <ac:chgData name="Brown,Stephen" userId="b6cfe908-764a-440c-96b6-ab3e50838dc5" providerId="ADAL" clId="{3649DB3C-ED81-4A3C-9CCB-A7261F5F6B18}" dt="2024-06-24T19:54:12.861" v="198" actId="20577"/>
          <ac:spMkLst>
            <pc:docMk/>
            <pc:sldMk cId="4027344661" sldId="610"/>
            <ac:spMk id="4" creationId="{644CB8FC-70CA-47CC-C7DC-D9CFAC326A27}"/>
          </ac:spMkLst>
        </pc:spChg>
      </pc:sldChg>
      <pc:sldChg chg="del">
        <pc:chgData name="Brown,Stephen" userId="b6cfe908-764a-440c-96b6-ab3e50838dc5" providerId="ADAL" clId="{3649DB3C-ED81-4A3C-9CCB-A7261F5F6B18}" dt="2024-06-24T19:36:31.964" v="149" actId="2696"/>
        <pc:sldMkLst>
          <pc:docMk/>
          <pc:sldMk cId="4031473519" sldId="611"/>
        </pc:sldMkLst>
      </pc:sldChg>
      <pc:sldChg chg="del">
        <pc:chgData name="Brown,Stephen" userId="b6cfe908-764a-440c-96b6-ab3e50838dc5" providerId="ADAL" clId="{3649DB3C-ED81-4A3C-9CCB-A7261F5F6B18}" dt="2024-06-24T18:37:45.864" v="71" actId="2696"/>
        <pc:sldMkLst>
          <pc:docMk/>
          <pc:sldMk cId="2074082117" sldId="613"/>
        </pc:sldMkLst>
      </pc:sldChg>
      <pc:sldChg chg="del">
        <pc:chgData name="Brown,Stephen" userId="b6cfe908-764a-440c-96b6-ab3e50838dc5" providerId="ADAL" clId="{3649DB3C-ED81-4A3C-9CCB-A7261F5F6B18}" dt="2024-06-24T18:38:18.870" v="72" actId="2696"/>
        <pc:sldMkLst>
          <pc:docMk/>
          <pc:sldMk cId="4213937781" sldId="614"/>
        </pc:sldMkLst>
      </pc:sldChg>
      <pc:sldChg chg="del">
        <pc:chgData name="Brown,Stephen" userId="b6cfe908-764a-440c-96b6-ab3e50838dc5" providerId="ADAL" clId="{3649DB3C-ED81-4A3C-9CCB-A7261F5F6B18}" dt="2024-06-24T18:40:19.836" v="75" actId="2696"/>
        <pc:sldMkLst>
          <pc:docMk/>
          <pc:sldMk cId="3490037053" sldId="615"/>
        </pc:sldMkLst>
      </pc:sldChg>
      <pc:sldChg chg="del">
        <pc:chgData name="Brown,Stephen" userId="b6cfe908-764a-440c-96b6-ab3e50838dc5" providerId="ADAL" clId="{3649DB3C-ED81-4A3C-9CCB-A7261F5F6B18}" dt="2024-06-24T18:41:22.994" v="140" actId="2696"/>
        <pc:sldMkLst>
          <pc:docMk/>
          <pc:sldMk cId="1884128685" sldId="616"/>
        </pc:sldMkLst>
      </pc:sldChg>
      <pc:sldChg chg="del">
        <pc:chgData name="Brown,Stephen" userId="b6cfe908-764a-440c-96b6-ab3e50838dc5" providerId="ADAL" clId="{3649DB3C-ED81-4A3C-9CCB-A7261F5F6B18}" dt="2024-06-24T18:41:36.852" v="141" actId="2696"/>
        <pc:sldMkLst>
          <pc:docMk/>
          <pc:sldMk cId="1506999622" sldId="617"/>
        </pc:sldMkLst>
      </pc:sldChg>
      <pc:sldChg chg="del">
        <pc:chgData name="Brown,Stephen" userId="b6cfe908-764a-440c-96b6-ab3e50838dc5" providerId="ADAL" clId="{3649DB3C-ED81-4A3C-9CCB-A7261F5F6B18}" dt="2024-06-24T18:48:01.938" v="142" actId="2696"/>
        <pc:sldMkLst>
          <pc:docMk/>
          <pc:sldMk cId="2093546153" sldId="618"/>
        </pc:sldMkLst>
      </pc:sldChg>
      <pc:sldChg chg="del">
        <pc:chgData name="Brown,Stephen" userId="b6cfe908-764a-440c-96b6-ab3e50838dc5" providerId="ADAL" clId="{3649DB3C-ED81-4A3C-9CCB-A7261F5F6B18}" dt="2024-06-24T18:52:24.629" v="143" actId="2696"/>
        <pc:sldMkLst>
          <pc:docMk/>
          <pc:sldMk cId="1578873424" sldId="619"/>
        </pc:sldMkLst>
      </pc:sldChg>
      <pc:sldChg chg="del">
        <pc:chgData name="Brown,Stephen" userId="b6cfe908-764a-440c-96b6-ab3e50838dc5" providerId="ADAL" clId="{3649DB3C-ED81-4A3C-9CCB-A7261F5F6B18}" dt="2024-06-24T18:55:48.388" v="144" actId="2696"/>
        <pc:sldMkLst>
          <pc:docMk/>
          <pc:sldMk cId="1888962455" sldId="620"/>
        </pc:sldMkLst>
      </pc:sldChg>
      <pc:sldChg chg="del">
        <pc:chgData name="Brown,Stephen" userId="b6cfe908-764a-440c-96b6-ab3e50838dc5" providerId="ADAL" clId="{3649DB3C-ED81-4A3C-9CCB-A7261F5F6B18}" dt="2024-06-24T18:57:52.672" v="146" actId="2696"/>
        <pc:sldMkLst>
          <pc:docMk/>
          <pc:sldMk cId="229409358" sldId="621"/>
        </pc:sldMkLst>
      </pc:sldChg>
      <pc:sldChg chg="del">
        <pc:chgData name="Brown,Stephen" userId="b6cfe908-764a-440c-96b6-ab3e50838dc5" providerId="ADAL" clId="{3649DB3C-ED81-4A3C-9CCB-A7261F5F6B18}" dt="2024-06-24T19:34:48.079" v="148" actId="2696"/>
        <pc:sldMkLst>
          <pc:docMk/>
          <pc:sldMk cId="1544647734" sldId="622"/>
        </pc:sldMkLst>
      </pc:sldChg>
      <pc:sldChg chg="modSp del mod delCm modCm">
        <pc:chgData name="Brown,Stephen" userId="b6cfe908-764a-440c-96b6-ab3e50838dc5" providerId="ADAL" clId="{3649DB3C-ED81-4A3C-9CCB-A7261F5F6B18}" dt="2024-06-24T19:38:04.617" v="150" actId="2696"/>
        <pc:sldMkLst>
          <pc:docMk/>
          <pc:sldMk cId="3971864413" sldId="623"/>
        </pc:sldMkLst>
        <pc:spChg chg="mod">
          <ac:chgData name="Brown,Stephen" userId="b6cfe908-764a-440c-96b6-ab3e50838dc5" providerId="ADAL" clId="{3649DB3C-ED81-4A3C-9CCB-A7261F5F6B18}" dt="2024-06-24T18:32:12.205" v="56" actId="20577"/>
          <ac:spMkLst>
            <pc:docMk/>
            <pc:sldMk cId="3971864413" sldId="623"/>
            <ac:spMk id="4" creationId="{644CB8FC-70CA-47CC-C7DC-D9CFAC326A27}"/>
          </ac:spMkLst>
        </pc:spChg>
        <pc:extLst>
          <p:ext xmlns:p="http://schemas.openxmlformats.org/presentationml/2006/main" uri="{D6D511B9-2390-475A-947B-AFAB55BFBCF1}">
            <pc226:cmChg xmlns:pc226="http://schemas.microsoft.com/office/powerpoint/2022/06/main/command" chg="del mod">
              <pc226:chgData name="Brown,Stephen" userId="b6cfe908-764a-440c-96b6-ab3e50838dc5" providerId="ADAL" clId="{3649DB3C-ED81-4A3C-9CCB-A7261F5F6B18}" dt="2024-06-24T18:32:22.636" v="57"/>
              <pc2:cmMkLst xmlns:pc2="http://schemas.microsoft.com/office/powerpoint/2019/9/main/command">
                <pc:docMk/>
                <pc:sldMk cId="3971864413" sldId="623"/>
                <pc2:cmMk id="{E3F6FB38-5DB4-460C-A127-38540FA21BCC}"/>
              </pc2:cmMkLst>
            </pc226:cmChg>
            <pc226:cmChg xmlns:pc226="http://schemas.microsoft.com/office/powerpoint/2022/06/main/command" chg="mod">
              <pc226:chgData name="Brown,Stephen" userId="b6cfe908-764a-440c-96b6-ab3e50838dc5" providerId="ADAL" clId="{3649DB3C-ED81-4A3C-9CCB-A7261F5F6B18}" dt="2024-06-24T18:32:12.205" v="56" actId="20577"/>
              <pc2:cmMkLst xmlns:pc2="http://schemas.microsoft.com/office/powerpoint/2019/9/main/command">
                <pc:docMk/>
                <pc:sldMk cId="3971864413" sldId="623"/>
                <pc2:cmMk id="{10AE5091-F9DF-482B-B18C-B37A9B45BB99}"/>
              </pc2:cmMkLst>
            </pc226:cmChg>
            <pc226:cmChg xmlns:pc226="http://schemas.microsoft.com/office/powerpoint/2022/06/main/command" chg="del mod">
              <pc226:chgData name="Brown,Stephen" userId="b6cfe908-764a-440c-96b6-ab3e50838dc5" providerId="ADAL" clId="{3649DB3C-ED81-4A3C-9CCB-A7261F5F6B18}" dt="2024-06-24T18:32:26.226" v="58"/>
              <pc2:cmMkLst xmlns:pc2="http://schemas.microsoft.com/office/powerpoint/2019/9/main/command">
                <pc:docMk/>
                <pc:sldMk cId="3971864413" sldId="623"/>
                <pc2:cmMk id="{ABDCC5F7-5881-4F6D-840E-9CB1056F4F65}"/>
              </pc2:cmMkLst>
            </pc226:cmChg>
          </p:ext>
        </pc:extLst>
      </pc:sldChg>
      <pc:sldChg chg="del">
        <pc:chgData name="Brown,Stephen" userId="b6cfe908-764a-440c-96b6-ab3e50838dc5" providerId="ADAL" clId="{3649DB3C-ED81-4A3C-9CCB-A7261F5F6B18}" dt="2024-06-24T19:39:05.977" v="151" actId="2696"/>
        <pc:sldMkLst>
          <pc:docMk/>
          <pc:sldMk cId="2470008275" sldId="624"/>
        </pc:sldMkLst>
      </pc:sldChg>
      <pc:sldChg chg="del">
        <pc:chgData name="Brown,Stephen" userId="b6cfe908-764a-440c-96b6-ab3e50838dc5" providerId="ADAL" clId="{3649DB3C-ED81-4A3C-9CCB-A7261F5F6B18}" dt="2024-06-24T19:39:22.088" v="152" actId="2696"/>
        <pc:sldMkLst>
          <pc:docMk/>
          <pc:sldMk cId="894217882" sldId="625"/>
        </pc:sldMkLst>
      </pc:sldChg>
      <pc:sldChg chg="del">
        <pc:chgData name="Brown,Stephen" userId="b6cfe908-764a-440c-96b6-ab3e50838dc5" providerId="ADAL" clId="{3649DB3C-ED81-4A3C-9CCB-A7261F5F6B18}" dt="2024-06-24T19:40:48.509" v="153" actId="2696"/>
        <pc:sldMkLst>
          <pc:docMk/>
          <pc:sldMk cId="1197089568" sldId="626"/>
        </pc:sldMkLst>
      </pc:sldChg>
      <pc:sldChg chg="modSp del mod delCm modCm">
        <pc:chgData name="Brown,Stephen" userId="b6cfe908-764a-440c-96b6-ab3e50838dc5" providerId="ADAL" clId="{3649DB3C-ED81-4A3C-9CCB-A7261F5F6B18}" dt="2024-06-24T19:41:12.375" v="154" actId="2696"/>
        <pc:sldMkLst>
          <pc:docMk/>
          <pc:sldMk cId="3848884221" sldId="627"/>
        </pc:sldMkLst>
        <pc:spChg chg="mod">
          <ac:chgData name="Brown,Stephen" userId="b6cfe908-764a-440c-96b6-ab3e50838dc5" providerId="ADAL" clId="{3649DB3C-ED81-4A3C-9CCB-A7261F5F6B18}" dt="2024-06-24T18:32:59.989" v="66" actId="20577"/>
          <ac:spMkLst>
            <pc:docMk/>
            <pc:sldMk cId="3848884221" sldId="627"/>
            <ac:spMk id="6" creationId="{E63A9EE3-DD79-AB79-BDCC-F31329A72D6A}"/>
          </ac:spMkLst>
        </pc:spChg>
        <pc:extLst>
          <p:ext xmlns:p="http://schemas.openxmlformats.org/presentationml/2006/main" uri="{D6D511B9-2390-475A-947B-AFAB55BFBCF1}">
            <pc226:cmChg xmlns:pc226="http://schemas.microsoft.com/office/powerpoint/2022/06/main/command" chg="mod">
              <pc226:chgData name="Brown,Stephen" userId="b6cfe908-764a-440c-96b6-ab3e50838dc5" providerId="ADAL" clId="{3649DB3C-ED81-4A3C-9CCB-A7261F5F6B18}" dt="2024-06-24T18:32:59.989" v="66" actId="20577"/>
              <pc2:cmMkLst xmlns:pc2="http://schemas.microsoft.com/office/powerpoint/2019/9/main/command">
                <pc:docMk/>
                <pc:sldMk cId="3848884221" sldId="627"/>
                <pc2:cmMk id="{7D9A2B07-F7FD-4344-BE09-83E83D800DD6}"/>
              </pc2:cmMkLst>
            </pc226:cmChg>
            <pc226:cmChg xmlns:pc226="http://schemas.microsoft.com/office/powerpoint/2022/06/main/command" chg="del mod">
              <pc226:chgData name="Brown,Stephen" userId="b6cfe908-764a-440c-96b6-ab3e50838dc5" providerId="ADAL" clId="{3649DB3C-ED81-4A3C-9CCB-A7261F5F6B18}" dt="2024-06-24T18:33:32.138" v="68"/>
              <pc2:cmMkLst xmlns:pc2="http://schemas.microsoft.com/office/powerpoint/2019/9/main/command">
                <pc:docMk/>
                <pc:sldMk cId="3848884221" sldId="627"/>
                <pc2:cmMk id="{EA316FEC-DEEA-41DF-83C5-2B016CD2D1D5}"/>
              </pc2:cmMkLst>
            </pc226:cmChg>
            <pc226:cmChg xmlns:pc226="http://schemas.microsoft.com/office/powerpoint/2022/06/main/command" chg="del mod">
              <pc226:chgData name="Brown,Stephen" userId="b6cfe908-764a-440c-96b6-ab3e50838dc5" providerId="ADAL" clId="{3649DB3C-ED81-4A3C-9CCB-A7261F5F6B18}" dt="2024-06-24T18:33:24.907" v="67"/>
              <pc2:cmMkLst xmlns:pc2="http://schemas.microsoft.com/office/powerpoint/2019/9/main/command">
                <pc:docMk/>
                <pc:sldMk cId="3848884221" sldId="627"/>
                <pc2:cmMk id="{7623ABEF-78EC-4904-A11B-97DE59BCC36B}"/>
              </pc2:cmMkLst>
            </pc226:cmChg>
            <pc226:cmChg xmlns:pc226="http://schemas.microsoft.com/office/powerpoint/2022/06/main/command" chg="del">
              <pc226:chgData name="Brown,Stephen" userId="b6cfe908-764a-440c-96b6-ab3e50838dc5" providerId="ADAL" clId="{3649DB3C-ED81-4A3C-9CCB-A7261F5F6B18}" dt="2024-06-24T18:32:53.262" v="59"/>
              <pc2:cmMkLst xmlns:pc2="http://schemas.microsoft.com/office/powerpoint/2019/9/main/command">
                <pc:docMk/>
                <pc:sldMk cId="3848884221" sldId="627"/>
                <pc2:cmMk id="{B69E42FA-4441-4802-BD26-026208DFD643}"/>
              </pc2:cmMkLst>
            </pc226:cmChg>
          </p:ext>
        </pc:extLst>
      </pc:sldChg>
      <pc:sldChg chg="del">
        <pc:chgData name="Brown,Stephen" userId="b6cfe908-764a-440c-96b6-ab3e50838dc5" providerId="ADAL" clId="{3649DB3C-ED81-4A3C-9CCB-A7261F5F6B18}" dt="2024-06-24T19:41:37.180" v="155" actId="2696"/>
        <pc:sldMkLst>
          <pc:docMk/>
          <pc:sldMk cId="2704549778" sldId="628"/>
        </pc:sldMkLst>
      </pc:sldChg>
      <pc:sldChg chg="del">
        <pc:chgData name="Brown,Stephen" userId="b6cfe908-764a-440c-96b6-ab3e50838dc5" providerId="ADAL" clId="{3649DB3C-ED81-4A3C-9CCB-A7261F5F6B18}" dt="2024-06-24T19:41:45.917" v="156" actId="2696"/>
        <pc:sldMkLst>
          <pc:docMk/>
          <pc:sldMk cId="4143492663" sldId="629"/>
        </pc:sldMkLst>
      </pc:sldChg>
      <pc:sldChg chg="del">
        <pc:chgData name="Brown,Stephen" userId="b6cfe908-764a-440c-96b6-ab3e50838dc5" providerId="ADAL" clId="{3649DB3C-ED81-4A3C-9CCB-A7261F5F6B18}" dt="2024-06-24T19:43:13.082" v="165" actId="2696"/>
        <pc:sldMkLst>
          <pc:docMk/>
          <pc:sldMk cId="1832512998" sldId="630"/>
        </pc:sldMkLst>
      </pc:sldChg>
      <pc:sldChg chg="del">
        <pc:chgData name="Brown,Stephen" userId="b6cfe908-764a-440c-96b6-ab3e50838dc5" providerId="ADAL" clId="{3649DB3C-ED81-4A3C-9CCB-A7261F5F6B18}" dt="2024-06-24T19:43:21.078" v="166" actId="2696"/>
        <pc:sldMkLst>
          <pc:docMk/>
          <pc:sldMk cId="1433105073" sldId="631"/>
        </pc:sldMkLst>
      </pc:sldChg>
      <pc:sldChg chg="modSp mod">
        <pc:chgData name="Brown,Stephen" userId="b6cfe908-764a-440c-96b6-ab3e50838dc5" providerId="ADAL" clId="{3649DB3C-ED81-4A3C-9CCB-A7261F5F6B18}" dt="2024-06-24T19:49:30.567" v="172" actId="108"/>
        <pc:sldMkLst>
          <pc:docMk/>
          <pc:sldMk cId="4263609574" sldId="632"/>
        </pc:sldMkLst>
        <pc:spChg chg="mod">
          <ac:chgData name="Brown,Stephen" userId="b6cfe908-764a-440c-96b6-ab3e50838dc5" providerId="ADAL" clId="{3649DB3C-ED81-4A3C-9CCB-A7261F5F6B18}" dt="2024-06-24T19:46:05.925" v="168" actId="1076"/>
          <ac:spMkLst>
            <pc:docMk/>
            <pc:sldMk cId="4263609574" sldId="632"/>
            <ac:spMk id="3" creationId="{2D37492D-0D6C-5ED6-2201-5B0B0640B020}"/>
          </ac:spMkLst>
        </pc:spChg>
        <pc:spChg chg="mod">
          <ac:chgData name="Brown,Stephen" userId="b6cfe908-764a-440c-96b6-ab3e50838dc5" providerId="ADAL" clId="{3649DB3C-ED81-4A3C-9CCB-A7261F5F6B18}" dt="2024-06-24T19:49:30.567" v="172" actId="108"/>
          <ac:spMkLst>
            <pc:docMk/>
            <pc:sldMk cId="4263609574" sldId="632"/>
            <ac:spMk id="4" creationId="{60EF547E-30DF-F05B-D001-4E68B57A54C3}"/>
          </ac:spMkLst>
        </pc:spChg>
      </pc:sldChg>
      <pc:sldChg chg="del">
        <pc:chgData name="Brown,Stephen" userId="b6cfe908-764a-440c-96b6-ab3e50838dc5" providerId="ADAL" clId="{3649DB3C-ED81-4A3C-9CCB-A7261F5F6B18}" dt="2024-06-24T18:37:11.144" v="70" actId="2696"/>
        <pc:sldMkLst>
          <pc:docMk/>
          <pc:sldMk cId="840585920" sldId="633"/>
        </pc:sldMkLst>
      </pc:sldChg>
      <pc:sldChg chg="del">
        <pc:chgData name="Brown,Stephen" userId="b6cfe908-764a-440c-96b6-ab3e50838dc5" providerId="ADAL" clId="{3649DB3C-ED81-4A3C-9CCB-A7261F5F6B18}" dt="2024-06-24T19:46:47.742" v="169" actId="2696"/>
        <pc:sldMkLst>
          <pc:docMk/>
          <pc:sldMk cId="2553677539" sldId="633"/>
        </pc:sldMkLst>
      </pc:sldChg>
    </pc:docChg>
  </pc:docChgLst>
  <pc:docChgLst>
    <pc:chgData name="McCormick,Kelly" userId="67928fc2-c8a6-445c-9246-2a1e0243fde8" providerId="ADAL" clId="{8B3DFC7D-4208-4BEF-B7A1-3D23BED82251}"/>
    <pc:docChg chg="undo redo custSel modSld">
      <pc:chgData name="McCormick,Kelly" userId="67928fc2-c8a6-445c-9246-2a1e0243fde8" providerId="ADAL" clId="{8B3DFC7D-4208-4BEF-B7A1-3D23BED82251}" dt="2024-06-18T13:49:15.075" v="48"/>
      <pc:docMkLst>
        <pc:docMk/>
      </pc:docMkLst>
      <pc:sldChg chg="modSp mod">
        <pc:chgData name="McCormick,Kelly" userId="67928fc2-c8a6-445c-9246-2a1e0243fde8" providerId="ADAL" clId="{8B3DFC7D-4208-4BEF-B7A1-3D23BED82251}" dt="2024-06-18T13:34:40.602" v="44" actId="20577"/>
        <pc:sldMkLst>
          <pc:docMk/>
          <pc:sldMk cId="2206411562" sldId="606"/>
        </pc:sldMkLst>
        <pc:spChg chg="mod">
          <ac:chgData name="McCormick,Kelly" userId="67928fc2-c8a6-445c-9246-2a1e0243fde8" providerId="ADAL" clId="{8B3DFC7D-4208-4BEF-B7A1-3D23BED82251}" dt="2024-06-18T13:34:40.602" v="44" actId="20577"/>
          <ac:spMkLst>
            <pc:docMk/>
            <pc:sldMk cId="2206411562" sldId="606"/>
            <ac:spMk id="6" creationId="{E63A9EE3-DD79-AB79-BDCC-F31329A72D6A}"/>
          </ac:spMkLst>
        </pc:spChg>
      </pc:sldChg>
      <pc:sldChg chg="addCm">
        <pc:chgData name="McCormick,Kelly" userId="67928fc2-c8a6-445c-9246-2a1e0243fde8" providerId="ADAL" clId="{8B3DFC7D-4208-4BEF-B7A1-3D23BED82251}" dt="2024-06-18T13:29:04.471" v="41"/>
        <pc:sldMkLst>
          <pc:docMk/>
          <pc:sldMk cId="4031473519" sldId="611"/>
        </pc:sldMkLst>
        <pc:extLst>
          <p:ext xmlns:p="http://schemas.openxmlformats.org/presentationml/2006/main" uri="{D6D511B9-2390-475A-947B-AFAB55BFBCF1}">
            <pc226:cmChg xmlns:pc226="http://schemas.microsoft.com/office/powerpoint/2022/06/main/command" chg="add">
              <pc226:chgData name="McCormick,Kelly" userId="67928fc2-c8a6-445c-9246-2a1e0243fde8" providerId="ADAL" clId="{8B3DFC7D-4208-4BEF-B7A1-3D23BED82251}" dt="2024-06-18T13:29:04.471" v="41"/>
              <pc2:cmMkLst xmlns:pc2="http://schemas.microsoft.com/office/powerpoint/2019/9/main/command">
                <pc:docMk/>
                <pc:sldMk cId="4031473519" sldId="611"/>
                <pc2:cmMk id="{97F8B3DA-FFB1-4AA4-B877-A0B102D9C188}"/>
              </pc2:cmMkLst>
            </pc226:cmChg>
          </p:ext>
        </pc:extLst>
      </pc:sldChg>
      <pc:sldChg chg="modSp mod">
        <pc:chgData name="McCormick,Kelly" userId="67928fc2-c8a6-445c-9246-2a1e0243fde8" providerId="ADAL" clId="{8B3DFC7D-4208-4BEF-B7A1-3D23BED82251}" dt="2024-06-18T13:00:32.227" v="3"/>
        <pc:sldMkLst>
          <pc:docMk/>
          <pc:sldMk cId="4213937781" sldId="614"/>
        </pc:sldMkLst>
        <pc:spChg chg="mod">
          <ac:chgData name="McCormick,Kelly" userId="67928fc2-c8a6-445c-9246-2a1e0243fde8" providerId="ADAL" clId="{8B3DFC7D-4208-4BEF-B7A1-3D23BED82251}" dt="2024-06-18T13:00:32.227" v="3"/>
          <ac:spMkLst>
            <pc:docMk/>
            <pc:sldMk cId="4213937781" sldId="614"/>
            <ac:spMk id="4" creationId="{00000000-0000-0000-0000-000000000000}"/>
          </ac:spMkLst>
        </pc:spChg>
      </pc:sldChg>
      <pc:sldChg chg="modSp mod">
        <pc:chgData name="McCormick,Kelly" userId="67928fc2-c8a6-445c-9246-2a1e0243fde8" providerId="ADAL" clId="{8B3DFC7D-4208-4BEF-B7A1-3D23BED82251}" dt="2024-06-18T13:14:44.303" v="14"/>
        <pc:sldMkLst>
          <pc:docMk/>
          <pc:sldMk cId="3490037053" sldId="615"/>
        </pc:sldMkLst>
        <pc:spChg chg="mod">
          <ac:chgData name="McCormick,Kelly" userId="67928fc2-c8a6-445c-9246-2a1e0243fde8" providerId="ADAL" clId="{8B3DFC7D-4208-4BEF-B7A1-3D23BED82251}" dt="2024-06-18T13:14:44.303" v="14"/>
          <ac:spMkLst>
            <pc:docMk/>
            <pc:sldMk cId="3490037053" sldId="615"/>
            <ac:spMk id="4" creationId="{00000000-0000-0000-0000-000000000000}"/>
          </ac:spMkLst>
        </pc:spChg>
      </pc:sldChg>
      <pc:sldChg chg="addCm delCm modCm">
        <pc:chgData name="McCormick,Kelly" userId="67928fc2-c8a6-445c-9246-2a1e0243fde8" providerId="ADAL" clId="{8B3DFC7D-4208-4BEF-B7A1-3D23BED82251}" dt="2024-06-18T13:14:45.321" v="16"/>
        <pc:sldMkLst>
          <pc:docMk/>
          <pc:sldMk cId="1506999622" sldId="617"/>
        </pc:sldMkLst>
        <pc:extLst>
          <p:ext xmlns:p="http://schemas.openxmlformats.org/presentationml/2006/main" uri="{D6D511B9-2390-475A-947B-AFAB55BFBCF1}">
            <pc226:cmChg xmlns:pc226="http://schemas.microsoft.com/office/powerpoint/2022/06/main/command" chg="add del mod">
              <pc226:chgData name="McCormick,Kelly" userId="67928fc2-c8a6-445c-9246-2a1e0243fde8" providerId="ADAL" clId="{8B3DFC7D-4208-4BEF-B7A1-3D23BED82251}" dt="2024-06-18T13:14:45.321" v="16"/>
              <pc2:cmMkLst xmlns:pc2="http://schemas.microsoft.com/office/powerpoint/2019/9/main/command">
                <pc:docMk/>
                <pc:sldMk cId="1506999622" sldId="617"/>
                <pc2:cmMk id="{6FCE20A6-37D1-475D-88B3-4144BD2B8784}"/>
              </pc2:cmMkLst>
            </pc226:cmChg>
          </p:ext>
        </pc:extLst>
      </pc:sldChg>
      <pc:sldChg chg="addCm delCm">
        <pc:chgData name="McCormick,Kelly" userId="67928fc2-c8a6-445c-9246-2a1e0243fde8" providerId="ADAL" clId="{8B3DFC7D-4208-4BEF-B7A1-3D23BED82251}" dt="2024-06-18T13:14:47.255" v="17"/>
        <pc:sldMkLst>
          <pc:docMk/>
          <pc:sldMk cId="2093546153" sldId="618"/>
        </pc:sldMkLst>
        <pc:extLst>
          <p:ext xmlns:p="http://schemas.openxmlformats.org/presentationml/2006/main" uri="{D6D511B9-2390-475A-947B-AFAB55BFBCF1}">
            <pc226:cmChg xmlns:pc226="http://schemas.microsoft.com/office/powerpoint/2022/06/main/command" chg="add del">
              <pc226:chgData name="McCormick,Kelly" userId="67928fc2-c8a6-445c-9246-2a1e0243fde8" providerId="ADAL" clId="{8B3DFC7D-4208-4BEF-B7A1-3D23BED82251}" dt="2024-06-18T13:14:47.255" v="17"/>
              <pc2:cmMkLst xmlns:pc2="http://schemas.microsoft.com/office/powerpoint/2019/9/main/command">
                <pc:docMk/>
                <pc:sldMk cId="2093546153" sldId="618"/>
                <pc2:cmMk id="{D16DB852-E309-4CA2-9E2F-BC3DAA8BDC19}"/>
              </pc2:cmMkLst>
            </pc226:cmChg>
          </p:ext>
        </pc:extLst>
      </pc:sldChg>
      <pc:sldChg chg="modSp mod addCm">
        <pc:chgData name="McCormick,Kelly" userId="67928fc2-c8a6-445c-9246-2a1e0243fde8" providerId="ADAL" clId="{8B3DFC7D-4208-4BEF-B7A1-3D23BED82251}" dt="2024-06-18T13:15:44.981" v="34"/>
        <pc:sldMkLst>
          <pc:docMk/>
          <pc:sldMk cId="1578873424" sldId="619"/>
        </pc:sldMkLst>
        <pc:spChg chg="mod">
          <ac:chgData name="McCormick,Kelly" userId="67928fc2-c8a6-445c-9246-2a1e0243fde8" providerId="ADAL" clId="{8B3DFC7D-4208-4BEF-B7A1-3D23BED82251}" dt="2024-06-18T13:14:56.559" v="32" actId="20577"/>
          <ac:spMkLst>
            <pc:docMk/>
            <pc:sldMk cId="1578873424" sldId="619"/>
            <ac:spMk id="5" creationId="{DED1C59F-DFAE-C9D2-877D-FA4D3166ABFD}"/>
          </ac:spMkLst>
        </pc:spChg>
        <pc:extLst>
          <p:ext xmlns:p="http://schemas.openxmlformats.org/presentationml/2006/main" uri="{D6D511B9-2390-475A-947B-AFAB55BFBCF1}">
            <pc226:cmChg xmlns:pc226="http://schemas.microsoft.com/office/powerpoint/2022/06/main/command" chg="add">
              <pc226:chgData name="McCormick,Kelly" userId="67928fc2-c8a6-445c-9246-2a1e0243fde8" providerId="ADAL" clId="{8B3DFC7D-4208-4BEF-B7A1-3D23BED82251}" dt="2024-06-18T13:15:14.221" v="33"/>
              <pc2:cmMkLst xmlns:pc2="http://schemas.microsoft.com/office/powerpoint/2019/9/main/command">
                <pc:docMk/>
                <pc:sldMk cId="1578873424" sldId="619"/>
                <pc2:cmMk id="{CFBFC517-4F7A-465F-8FBA-2A3DBFDD9099}"/>
              </pc2:cmMkLst>
            </pc226:cmChg>
            <pc226:cmChg xmlns:pc226="http://schemas.microsoft.com/office/powerpoint/2022/06/main/command" chg="add">
              <pc226:chgData name="McCormick,Kelly" userId="67928fc2-c8a6-445c-9246-2a1e0243fde8" providerId="ADAL" clId="{8B3DFC7D-4208-4BEF-B7A1-3D23BED82251}" dt="2024-06-18T13:15:44.981" v="34"/>
              <pc2:cmMkLst xmlns:pc2="http://schemas.microsoft.com/office/powerpoint/2019/9/main/command">
                <pc:docMk/>
                <pc:sldMk cId="1578873424" sldId="619"/>
                <pc2:cmMk id="{2B5E5D61-0396-402D-88FA-7225AA673387}"/>
              </pc2:cmMkLst>
            </pc226:cmChg>
          </p:ext>
        </pc:extLst>
      </pc:sldChg>
      <pc:sldChg chg="addCm">
        <pc:chgData name="McCormick,Kelly" userId="67928fc2-c8a6-445c-9246-2a1e0243fde8" providerId="ADAL" clId="{8B3DFC7D-4208-4BEF-B7A1-3D23BED82251}" dt="2024-06-18T13:20:26.623" v="35"/>
        <pc:sldMkLst>
          <pc:docMk/>
          <pc:sldMk cId="1888962455" sldId="620"/>
        </pc:sldMkLst>
        <pc:extLst>
          <p:ext xmlns:p="http://schemas.openxmlformats.org/presentationml/2006/main" uri="{D6D511B9-2390-475A-947B-AFAB55BFBCF1}">
            <pc226:cmChg xmlns:pc226="http://schemas.microsoft.com/office/powerpoint/2022/06/main/command" chg="add">
              <pc226:chgData name="McCormick,Kelly" userId="67928fc2-c8a6-445c-9246-2a1e0243fde8" providerId="ADAL" clId="{8B3DFC7D-4208-4BEF-B7A1-3D23BED82251}" dt="2024-06-18T13:20:26.623" v="35"/>
              <pc2:cmMkLst xmlns:pc2="http://schemas.microsoft.com/office/powerpoint/2019/9/main/command">
                <pc:docMk/>
                <pc:sldMk cId="1888962455" sldId="620"/>
                <pc2:cmMk id="{DDD08023-4E73-469C-BEA9-0B42BEC76E18}"/>
              </pc2:cmMkLst>
            </pc226:cmChg>
          </p:ext>
        </pc:extLst>
      </pc:sldChg>
      <pc:sldChg chg="addCm">
        <pc:chgData name="McCormick,Kelly" userId="67928fc2-c8a6-445c-9246-2a1e0243fde8" providerId="ADAL" clId="{8B3DFC7D-4208-4BEF-B7A1-3D23BED82251}" dt="2024-06-18T13:25:23.178" v="36"/>
        <pc:sldMkLst>
          <pc:docMk/>
          <pc:sldMk cId="229409358" sldId="621"/>
        </pc:sldMkLst>
        <pc:extLst>
          <p:ext xmlns:p="http://schemas.openxmlformats.org/presentationml/2006/main" uri="{D6D511B9-2390-475A-947B-AFAB55BFBCF1}">
            <pc226:cmChg xmlns:pc226="http://schemas.microsoft.com/office/powerpoint/2022/06/main/command" chg="add">
              <pc226:chgData name="McCormick,Kelly" userId="67928fc2-c8a6-445c-9246-2a1e0243fde8" providerId="ADAL" clId="{8B3DFC7D-4208-4BEF-B7A1-3D23BED82251}" dt="2024-06-18T13:25:23.178" v="36"/>
              <pc2:cmMkLst xmlns:pc2="http://schemas.microsoft.com/office/powerpoint/2019/9/main/command">
                <pc:docMk/>
                <pc:sldMk cId="229409358" sldId="621"/>
                <pc2:cmMk id="{3EF06574-0477-4157-9A43-4BE0E041DC0C}"/>
              </pc2:cmMkLst>
            </pc226:cmChg>
          </p:ext>
        </pc:extLst>
      </pc:sldChg>
      <pc:sldChg chg="modSp mod addCm">
        <pc:chgData name="McCormick,Kelly" userId="67928fc2-c8a6-445c-9246-2a1e0243fde8" providerId="ADAL" clId="{8B3DFC7D-4208-4BEF-B7A1-3D23BED82251}" dt="2024-06-18T13:27:34.692" v="40"/>
        <pc:sldMkLst>
          <pc:docMk/>
          <pc:sldMk cId="1544647734" sldId="622"/>
        </pc:sldMkLst>
        <pc:spChg chg="mod">
          <ac:chgData name="McCormick,Kelly" userId="67928fc2-c8a6-445c-9246-2a1e0243fde8" providerId="ADAL" clId="{8B3DFC7D-4208-4BEF-B7A1-3D23BED82251}" dt="2024-06-18T13:26:53.802" v="39"/>
          <ac:spMkLst>
            <pc:docMk/>
            <pc:sldMk cId="1544647734" sldId="622"/>
            <ac:spMk id="5" creationId="{DED1C59F-DFAE-C9D2-877D-FA4D3166ABFD}"/>
          </ac:spMkLst>
        </pc:spChg>
        <pc:extLst>
          <p:ext xmlns:p="http://schemas.openxmlformats.org/presentationml/2006/main" uri="{D6D511B9-2390-475A-947B-AFAB55BFBCF1}">
            <pc226:cmChg xmlns:pc226="http://schemas.microsoft.com/office/powerpoint/2022/06/main/command" chg="add">
              <pc226:chgData name="McCormick,Kelly" userId="67928fc2-c8a6-445c-9246-2a1e0243fde8" providerId="ADAL" clId="{8B3DFC7D-4208-4BEF-B7A1-3D23BED82251}" dt="2024-06-18T13:27:34.692" v="40"/>
              <pc2:cmMkLst xmlns:pc2="http://schemas.microsoft.com/office/powerpoint/2019/9/main/command">
                <pc:docMk/>
                <pc:sldMk cId="1544647734" sldId="622"/>
                <pc2:cmMk id="{9046EDAA-3142-4C4D-98B9-E9859A5FCD18}"/>
              </pc2:cmMkLst>
            </pc226:cmChg>
          </p:ext>
        </pc:extLst>
      </pc:sldChg>
      <pc:sldChg chg="addCm">
        <pc:chgData name="McCormick,Kelly" userId="67928fc2-c8a6-445c-9246-2a1e0243fde8" providerId="ADAL" clId="{8B3DFC7D-4208-4BEF-B7A1-3D23BED82251}" dt="2024-06-18T13:30:25.227" v="42"/>
        <pc:sldMkLst>
          <pc:docMk/>
          <pc:sldMk cId="3971864413" sldId="623"/>
        </pc:sldMkLst>
        <pc:extLst>
          <p:ext xmlns:p="http://schemas.openxmlformats.org/presentationml/2006/main" uri="{D6D511B9-2390-475A-947B-AFAB55BFBCF1}">
            <pc226:cmChg xmlns:pc226="http://schemas.microsoft.com/office/powerpoint/2022/06/main/command" chg="add">
              <pc226:chgData name="McCormick,Kelly" userId="67928fc2-c8a6-445c-9246-2a1e0243fde8" providerId="ADAL" clId="{8B3DFC7D-4208-4BEF-B7A1-3D23BED82251}" dt="2024-06-18T13:30:25.227" v="42"/>
              <pc2:cmMkLst xmlns:pc2="http://schemas.microsoft.com/office/powerpoint/2019/9/main/command">
                <pc:docMk/>
                <pc:sldMk cId="3971864413" sldId="623"/>
                <pc2:cmMk id="{10AE5091-F9DF-482B-B18C-B37A9B45BB99}"/>
              </pc2:cmMkLst>
            </pc226:cmChg>
          </p:ext>
        </pc:extLst>
      </pc:sldChg>
      <pc:sldChg chg="addCm">
        <pc:chgData name="McCormick,Kelly" userId="67928fc2-c8a6-445c-9246-2a1e0243fde8" providerId="ADAL" clId="{8B3DFC7D-4208-4BEF-B7A1-3D23BED82251}" dt="2024-06-18T13:32:29.314" v="43"/>
        <pc:sldMkLst>
          <pc:docMk/>
          <pc:sldMk cId="894217882" sldId="625"/>
        </pc:sldMkLst>
        <pc:extLst>
          <p:ext xmlns:p="http://schemas.openxmlformats.org/presentationml/2006/main" uri="{D6D511B9-2390-475A-947B-AFAB55BFBCF1}">
            <pc226:cmChg xmlns:pc226="http://schemas.microsoft.com/office/powerpoint/2022/06/main/command" chg="add">
              <pc226:chgData name="McCormick,Kelly" userId="67928fc2-c8a6-445c-9246-2a1e0243fde8" providerId="ADAL" clId="{8B3DFC7D-4208-4BEF-B7A1-3D23BED82251}" dt="2024-06-18T13:32:29.314" v="43"/>
              <pc2:cmMkLst xmlns:pc2="http://schemas.microsoft.com/office/powerpoint/2019/9/main/command">
                <pc:docMk/>
                <pc:sldMk cId="894217882" sldId="625"/>
                <pc2:cmMk id="{3EF0AB91-7FFD-4333-99A7-3BA2A7AEA644}"/>
              </pc2:cmMkLst>
            </pc226:cmChg>
          </p:ext>
        </pc:extLst>
      </pc:sldChg>
      <pc:sldChg chg="addCm">
        <pc:chgData name="McCormick,Kelly" userId="67928fc2-c8a6-445c-9246-2a1e0243fde8" providerId="ADAL" clId="{8B3DFC7D-4208-4BEF-B7A1-3D23BED82251}" dt="2024-06-18T13:35:25.563" v="45"/>
        <pc:sldMkLst>
          <pc:docMk/>
          <pc:sldMk cId="1197089568" sldId="626"/>
        </pc:sldMkLst>
        <pc:extLst>
          <p:ext xmlns:p="http://schemas.openxmlformats.org/presentationml/2006/main" uri="{D6D511B9-2390-475A-947B-AFAB55BFBCF1}">
            <pc226:cmChg xmlns:pc226="http://schemas.microsoft.com/office/powerpoint/2022/06/main/command" chg="add">
              <pc226:chgData name="McCormick,Kelly" userId="67928fc2-c8a6-445c-9246-2a1e0243fde8" providerId="ADAL" clId="{8B3DFC7D-4208-4BEF-B7A1-3D23BED82251}" dt="2024-06-18T13:35:25.563" v="45"/>
              <pc2:cmMkLst xmlns:pc2="http://schemas.microsoft.com/office/powerpoint/2019/9/main/command">
                <pc:docMk/>
                <pc:sldMk cId="1197089568" sldId="626"/>
                <pc2:cmMk id="{F5F87090-D938-408D-973A-AE444D40C10D}"/>
              </pc2:cmMkLst>
            </pc226:cmChg>
          </p:ext>
        </pc:extLst>
      </pc:sldChg>
      <pc:sldChg chg="addCm">
        <pc:chgData name="McCormick,Kelly" userId="67928fc2-c8a6-445c-9246-2a1e0243fde8" providerId="ADAL" clId="{8B3DFC7D-4208-4BEF-B7A1-3D23BED82251}" dt="2024-06-18T13:39:04.566" v="46"/>
        <pc:sldMkLst>
          <pc:docMk/>
          <pc:sldMk cId="3848884221" sldId="627"/>
        </pc:sldMkLst>
        <pc:extLst>
          <p:ext xmlns:p="http://schemas.openxmlformats.org/presentationml/2006/main" uri="{D6D511B9-2390-475A-947B-AFAB55BFBCF1}">
            <pc226:cmChg xmlns:pc226="http://schemas.microsoft.com/office/powerpoint/2022/06/main/command" chg="add">
              <pc226:chgData name="McCormick,Kelly" userId="67928fc2-c8a6-445c-9246-2a1e0243fde8" providerId="ADAL" clId="{8B3DFC7D-4208-4BEF-B7A1-3D23BED82251}" dt="2024-06-18T13:39:04.566" v="46"/>
              <pc2:cmMkLst xmlns:pc2="http://schemas.microsoft.com/office/powerpoint/2019/9/main/command">
                <pc:docMk/>
                <pc:sldMk cId="3848884221" sldId="627"/>
                <pc2:cmMk id="{7D9A2B07-F7FD-4344-BE09-83E83D800DD6}"/>
              </pc2:cmMkLst>
            </pc226:cmChg>
          </p:ext>
        </pc:extLst>
      </pc:sldChg>
      <pc:sldChg chg="addCm">
        <pc:chgData name="McCormick,Kelly" userId="67928fc2-c8a6-445c-9246-2a1e0243fde8" providerId="ADAL" clId="{8B3DFC7D-4208-4BEF-B7A1-3D23BED82251}" dt="2024-06-18T13:45:43.048" v="47"/>
        <pc:sldMkLst>
          <pc:docMk/>
          <pc:sldMk cId="2704549778" sldId="628"/>
        </pc:sldMkLst>
        <pc:extLst>
          <p:ext xmlns:p="http://schemas.openxmlformats.org/presentationml/2006/main" uri="{D6D511B9-2390-475A-947B-AFAB55BFBCF1}">
            <pc226:cmChg xmlns:pc226="http://schemas.microsoft.com/office/powerpoint/2022/06/main/command" chg="add">
              <pc226:chgData name="McCormick,Kelly" userId="67928fc2-c8a6-445c-9246-2a1e0243fde8" providerId="ADAL" clId="{8B3DFC7D-4208-4BEF-B7A1-3D23BED82251}" dt="2024-06-18T13:45:43.048" v="47"/>
              <pc2:cmMkLst xmlns:pc2="http://schemas.microsoft.com/office/powerpoint/2019/9/main/command">
                <pc:docMk/>
                <pc:sldMk cId="2704549778" sldId="628"/>
                <pc2:cmMk id="{173D2E4C-D439-4D41-8280-FE6516E0DD1B}"/>
              </pc2:cmMkLst>
            </pc226:cmChg>
          </p:ext>
        </pc:extLst>
      </pc:sldChg>
      <pc:sldChg chg="addCm">
        <pc:chgData name="McCormick,Kelly" userId="67928fc2-c8a6-445c-9246-2a1e0243fde8" providerId="ADAL" clId="{8B3DFC7D-4208-4BEF-B7A1-3D23BED82251}" dt="2024-06-18T13:49:15.075" v="48"/>
        <pc:sldMkLst>
          <pc:docMk/>
          <pc:sldMk cId="1433105073" sldId="631"/>
        </pc:sldMkLst>
        <pc:extLst>
          <p:ext xmlns:p="http://schemas.openxmlformats.org/presentationml/2006/main" uri="{D6D511B9-2390-475A-947B-AFAB55BFBCF1}">
            <pc226:cmChg xmlns:pc226="http://schemas.microsoft.com/office/powerpoint/2022/06/main/command" chg="add">
              <pc226:chgData name="McCormick,Kelly" userId="67928fc2-c8a6-445c-9246-2a1e0243fde8" providerId="ADAL" clId="{8B3DFC7D-4208-4BEF-B7A1-3D23BED82251}" dt="2024-06-18T13:49:15.075" v="48"/>
              <pc2:cmMkLst xmlns:pc2="http://schemas.microsoft.com/office/powerpoint/2019/9/main/command">
                <pc:docMk/>
                <pc:sldMk cId="1433105073" sldId="631"/>
                <pc2:cmMk id="{A73C6BDB-5373-4865-9126-AFD448981C60}"/>
              </pc2:cmMkLst>
            </pc226:cmChg>
          </p:ext>
        </pc:ext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863061" cy="449580"/>
          </a:xfrm>
          <a:prstGeom prst="rect">
            <a:avLst/>
          </a:prstGeom>
        </p:spPr>
        <p:txBody>
          <a:bodyPr vert="horz" lIns="91440" tIns="45720" rIns="91440" bIns="45720" rtlCol="0"/>
          <a:lstStyle>
            <a:lvl1pPr algn="l">
              <a:defRPr sz="1200"/>
            </a:lvl1pPr>
          </a:lstStyle>
          <a:p>
            <a:endParaRPr lang="en-CA" sz="1600">
              <a:solidFill>
                <a:srgbClr val="7B93B3"/>
              </a:solidFill>
              <a:latin typeface="Trebuchet MS" pitchFamily="34" charset="0"/>
              <a:cs typeface="Arial" pitchFamily="34" charset="0"/>
            </a:endParaRPr>
          </a:p>
        </p:txBody>
      </p:sp>
      <p:sp>
        <p:nvSpPr>
          <p:cNvPr id="3" name="Date Placeholder 2"/>
          <p:cNvSpPr>
            <a:spLocks noGrp="1"/>
          </p:cNvSpPr>
          <p:nvPr>
            <p:ph type="dt" sz="quarter" idx="1"/>
          </p:nvPr>
        </p:nvSpPr>
        <p:spPr>
          <a:xfrm>
            <a:off x="5937636" y="0"/>
            <a:ext cx="1163195" cy="449580"/>
          </a:xfrm>
          <a:prstGeom prst="rect">
            <a:avLst/>
          </a:prstGeom>
        </p:spPr>
        <p:txBody>
          <a:bodyPr vert="horz" lIns="91440" tIns="45720" rIns="91440" bIns="45720" rtlCol="0"/>
          <a:lstStyle>
            <a:lvl1pPr algn="r">
              <a:defRPr sz="1200"/>
            </a:lvl1pPr>
          </a:lstStyle>
          <a:p>
            <a:fld id="{D4B9A3F2-154F-42DC-A40D-85B1E038D2DC}" type="datetimeFigureOut">
              <a:rPr lang="en-CA" smtClean="0">
                <a:solidFill>
                  <a:srgbClr val="3E3F40"/>
                </a:solidFill>
                <a:latin typeface="Arial" pitchFamily="34" charset="0"/>
                <a:cs typeface="Arial" pitchFamily="34" charset="0"/>
              </a:rPr>
              <a:t>2024-06-25</a:t>
            </a:fld>
            <a:endParaRPr lang="en-CA">
              <a:solidFill>
                <a:srgbClr val="3E3F40"/>
              </a:solidFill>
              <a:latin typeface="Arial" pitchFamily="34" charset="0"/>
              <a:cs typeface="Arial" pitchFamily="34" charset="0"/>
            </a:endParaRPr>
          </a:p>
        </p:txBody>
      </p:sp>
      <p:sp>
        <p:nvSpPr>
          <p:cNvPr id="5" name="Slide Number Placeholder 4"/>
          <p:cNvSpPr>
            <a:spLocks noGrp="1"/>
          </p:cNvSpPr>
          <p:nvPr>
            <p:ph type="sldNum" sz="quarter" idx="3"/>
          </p:nvPr>
        </p:nvSpPr>
        <p:spPr>
          <a:xfrm>
            <a:off x="6534235" y="8686885"/>
            <a:ext cx="566596" cy="283231"/>
          </a:xfrm>
          <a:prstGeom prst="rect">
            <a:avLst/>
          </a:prstGeom>
        </p:spPr>
        <p:txBody>
          <a:bodyPr vert="horz" lIns="91440" tIns="45720" rIns="91440" bIns="45720" rtlCol="0" anchor="b"/>
          <a:lstStyle>
            <a:lvl1pPr algn="r">
              <a:defRPr sz="1200"/>
            </a:lvl1pPr>
          </a:lstStyle>
          <a:p>
            <a:fld id="{1300E0FF-68A1-4318-9B19-4205920AB1B7}" type="slidenum">
              <a:rPr lang="en-CA" smtClean="0">
                <a:solidFill>
                  <a:srgbClr val="3E3F40"/>
                </a:solidFill>
                <a:latin typeface="Arial" pitchFamily="34" charset="0"/>
                <a:cs typeface="Arial" pitchFamily="34" charset="0"/>
              </a:rPr>
              <a:t>‹#›</a:t>
            </a:fld>
            <a:endParaRPr lang="en-CA">
              <a:solidFill>
                <a:srgbClr val="3E3F40"/>
              </a:solidFill>
              <a:latin typeface="Arial" pitchFamily="34" charset="0"/>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0" y="8275458"/>
            <a:ext cx="7102475" cy="311020"/>
          </a:xfrm>
          <a:prstGeom prst="rect">
            <a:avLst/>
          </a:prstGeom>
          <a:noFill/>
          <a:ln w="9525">
            <a:noFill/>
            <a:miter lim="800000"/>
            <a:headEnd/>
            <a:tailEnd/>
          </a:ln>
        </p:spPr>
      </p:pic>
    </p:spTree>
    <p:extLst>
      <p:ext uri="{BB962C8B-B14F-4D97-AF65-F5344CB8AC3E}">
        <p14:creationId xmlns:p14="http://schemas.microsoft.com/office/powerpoint/2010/main" val="1613468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713911" cy="449580"/>
          </a:xfrm>
          <a:prstGeom prst="rect">
            <a:avLst/>
          </a:prstGeom>
        </p:spPr>
        <p:txBody>
          <a:bodyPr vert="horz" lIns="91440" tIns="45720" rIns="91440" bIns="45720" rtlCol="0"/>
          <a:lstStyle>
            <a:lvl1pPr algn="l">
              <a:defRPr sz="1600" b="0">
                <a:solidFill>
                  <a:srgbClr val="7B93B3"/>
                </a:solidFill>
                <a:latin typeface="Arial" pitchFamily="34" charset="0"/>
                <a:cs typeface="Arial" pitchFamily="34" charset="0"/>
              </a:defRPr>
            </a:lvl1pPr>
          </a:lstStyle>
          <a:p>
            <a:endParaRPr lang="en-CA"/>
          </a:p>
        </p:txBody>
      </p:sp>
      <p:sp>
        <p:nvSpPr>
          <p:cNvPr id="3" name="Date Placeholder 2"/>
          <p:cNvSpPr>
            <a:spLocks noGrp="1"/>
          </p:cNvSpPr>
          <p:nvPr>
            <p:ph type="dt" idx="1"/>
          </p:nvPr>
        </p:nvSpPr>
        <p:spPr>
          <a:xfrm>
            <a:off x="5863062" y="0"/>
            <a:ext cx="1237769" cy="449580"/>
          </a:xfrm>
          <a:prstGeom prst="rect">
            <a:avLst/>
          </a:prstGeom>
        </p:spPr>
        <p:txBody>
          <a:bodyPr vert="horz" lIns="91440" tIns="45720" rIns="91440" bIns="45720" rtlCol="0"/>
          <a:lstStyle>
            <a:lvl1pPr algn="r">
              <a:defRPr sz="1200">
                <a:solidFill>
                  <a:srgbClr val="58595B"/>
                </a:solidFill>
                <a:latin typeface="Arial" pitchFamily="34" charset="0"/>
                <a:cs typeface="Arial" pitchFamily="34" charset="0"/>
              </a:defRPr>
            </a:lvl1pPr>
          </a:lstStyle>
          <a:p>
            <a:fld id="{6ADFDDBB-FF43-4CE5-829C-8CB95955E0DB}" type="datetimeFigureOut">
              <a:rPr lang="en-CA" smtClean="0"/>
              <a:pPr/>
              <a:t>2024-06-25</a:t>
            </a:fld>
            <a:endParaRPr lang="en-CA"/>
          </a:p>
        </p:txBody>
      </p:sp>
      <p:sp>
        <p:nvSpPr>
          <p:cNvPr id="4" name="Slide Image Placeholder 3"/>
          <p:cNvSpPr>
            <a:spLocks noGrp="1" noRot="1" noChangeAspect="1"/>
          </p:cNvSpPr>
          <p:nvPr>
            <p:ph type="sldImg" idx="2"/>
          </p:nvPr>
        </p:nvSpPr>
        <p:spPr>
          <a:xfrm>
            <a:off x="1303338" y="674688"/>
            <a:ext cx="4495800" cy="33718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10248" y="4354184"/>
            <a:ext cx="5681980" cy="39630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p:cNvSpPr>
            <a:spLocks noGrp="1"/>
          </p:cNvSpPr>
          <p:nvPr>
            <p:ph type="sldNum" sz="quarter" idx="5"/>
          </p:nvPr>
        </p:nvSpPr>
        <p:spPr>
          <a:xfrm>
            <a:off x="6608810" y="8527039"/>
            <a:ext cx="492021" cy="449580"/>
          </a:xfrm>
          <a:prstGeom prst="rect">
            <a:avLst/>
          </a:prstGeom>
        </p:spPr>
        <p:txBody>
          <a:bodyPr vert="horz" lIns="91440" tIns="45720" rIns="91440" bIns="45720" rtlCol="0" anchor="b"/>
          <a:lstStyle>
            <a:lvl1pPr algn="r">
              <a:defRPr sz="1200">
                <a:solidFill>
                  <a:srgbClr val="58595B"/>
                </a:solidFill>
                <a:latin typeface="Arial" pitchFamily="34" charset="0"/>
                <a:cs typeface="Arial" pitchFamily="34" charset="0"/>
              </a:defRPr>
            </a:lvl1pPr>
          </a:lstStyle>
          <a:p>
            <a:fld id="{BBB90916-5B0D-4F9B-B54B-B39CB4C5D5A4}" type="slidenum">
              <a:rPr lang="en-CA" smtClean="0"/>
              <a:pPr/>
              <a:t>‹#›</a:t>
            </a:fld>
            <a:endParaRPr lang="en-CA"/>
          </a:p>
        </p:txBody>
      </p:sp>
      <p:cxnSp>
        <p:nvCxnSpPr>
          <p:cNvPr id="8" name="Straight Connector 7"/>
          <p:cNvCxnSpPr/>
          <p:nvPr/>
        </p:nvCxnSpPr>
        <p:spPr>
          <a:xfrm>
            <a:off x="717390" y="4283376"/>
            <a:ext cx="5667696" cy="0"/>
          </a:xfrm>
          <a:prstGeom prst="line">
            <a:avLst/>
          </a:prstGeom>
          <a:ln w="25400">
            <a:solidFill>
              <a:srgbClr val="7B9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60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kri.org/councils/ahrc/remit-programmes-and-prioritie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ukri.org/about-us/ahrc/who-we-are/our-objectiv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Here is a summary of today's presentation. We will take your questions at the end of the presentation. Today we will focus on what is new for this international KSG funding opportunity.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a:p>
          <a:p>
            <a:endParaRPr lang="en-CA"/>
          </a:p>
        </p:txBody>
      </p:sp>
      <p:sp>
        <p:nvSpPr>
          <p:cNvPr id="4" name="Slide Number Placeholder 3"/>
          <p:cNvSpPr>
            <a:spLocks noGrp="1"/>
          </p:cNvSpPr>
          <p:nvPr>
            <p:ph type="sldNum" sz="quarter" idx="5"/>
          </p:nvPr>
        </p:nvSpPr>
        <p:spPr/>
        <p:txBody>
          <a:bodyPr/>
          <a:lstStyle/>
          <a:p>
            <a:fld id="{BBB90916-5B0D-4F9B-B54B-B39CB4C5D5A4}" type="slidenum">
              <a:rPr lang="en-CA" smtClean="0"/>
              <a:pPr/>
              <a:t>2</a:t>
            </a:fld>
            <a:endParaRPr lang="en-CA"/>
          </a:p>
        </p:txBody>
      </p:sp>
    </p:spTree>
    <p:extLst>
      <p:ext uri="{BB962C8B-B14F-4D97-AF65-F5344CB8AC3E}">
        <p14:creationId xmlns:p14="http://schemas.microsoft.com/office/powerpoint/2010/main" val="376883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fld id="{BBB90916-5B0D-4F9B-B54B-B39CB4C5D5A4}" type="slidenum">
              <a:rPr lang="en-CA" smtClean="0"/>
              <a:pPr/>
              <a:t>11</a:t>
            </a:fld>
            <a:endParaRPr lang="en-CA"/>
          </a:p>
        </p:txBody>
      </p:sp>
    </p:spTree>
    <p:extLst>
      <p:ext uri="{BB962C8B-B14F-4D97-AF65-F5344CB8AC3E}">
        <p14:creationId xmlns:p14="http://schemas.microsoft.com/office/powerpoint/2010/main" val="2891652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BBB90916-5B0D-4F9B-B54B-B39CB4C5D5A4}" type="slidenum">
              <a:rPr lang="en-CA" smtClean="0"/>
              <a:pPr/>
              <a:t>12</a:t>
            </a:fld>
            <a:endParaRPr lang="en-CA"/>
          </a:p>
        </p:txBody>
      </p:sp>
    </p:spTree>
    <p:extLst>
      <p:ext uri="{BB962C8B-B14F-4D97-AF65-F5344CB8AC3E}">
        <p14:creationId xmlns:p14="http://schemas.microsoft.com/office/powerpoint/2010/main" val="1347883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BB90916-5B0D-4F9B-B54B-B39CB4C5D5A4}" type="slidenum">
              <a:rPr lang="en-CA" smtClean="0"/>
              <a:pPr/>
              <a:t>13</a:t>
            </a:fld>
            <a:endParaRPr lang="en-CA"/>
          </a:p>
        </p:txBody>
      </p:sp>
    </p:spTree>
    <p:extLst>
      <p:ext uri="{BB962C8B-B14F-4D97-AF65-F5344CB8AC3E}">
        <p14:creationId xmlns:p14="http://schemas.microsoft.com/office/powerpoint/2010/main" val="1647333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BB90916-5B0D-4F9B-B54B-B39CB4C5D5A4}" type="slidenum">
              <a:rPr lang="en-CA" smtClean="0"/>
              <a:pPr/>
              <a:t>14</a:t>
            </a:fld>
            <a:endParaRPr lang="en-CA"/>
          </a:p>
        </p:txBody>
      </p:sp>
    </p:spTree>
    <p:extLst>
      <p:ext uri="{BB962C8B-B14F-4D97-AF65-F5344CB8AC3E}">
        <p14:creationId xmlns:p14="http://schemas.microsoft.com/office/powerpoint/2010/main" val="2008130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BB90916-5B0D-4F9B-B54B-B39CB4C5D5A4}" type="slidenum">
              <a:rPr lang="en-CA" smtClean="0"/>
              <a:pPr/>
              <a:t>16</a:t>
            </a:fld>
            <a:endParaRPr lang="en-CA"/>
          </a:p>
        </p:txBody>
      </p:sp>
    </p:spTree>
    <p:extLst>
      <p:ext uri="{BB962C8B-B14F-4D97-AF65-F5344CB8AC3E}">
        <p14:creationId xmlns:p14="http://schemas.microsoft.com/office/powerpoint/2010/main" val="2167380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BB90916-5B0D-4F9B-B54B-B39CB4C5D5A4}" type="slidenum">
              <a:rPr lang="en-CA" smtClean="0"/>
              <a:pPr/>
              <a:t>17</a:t>
            </a:fld>
            <a:endParaRPr lang="en-CA"/>
          </a:p>
        </p:txBody>
      </p:sp>
    </p:spTree>
    <p:extLst>
      <p:ext uri="{BB962C8B-B14F-4D97-AF65-F5344CB8AC3E}">
        <p14:creationId xmlns:p14="http://schemas.microsoft.com/office/powerpoint/2010/main" val="1421862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BB90916-5B0D-4F9B-B54B-B39CB4C5D5A4}" type="slidenum">
              <a:rPr lang="en-CA" smtClean="0"/>
              <a:pPr/>
              <a:t>18</a:t>
            </a:fld>
            <a:endParaRPr lang="en-CA"/>
          </a:p>
        </p:txBody>
      </p:sp>
    </p:spTree>
    <p:extLst>
      <p:ext uri="{BB962C8B-B14F-4D97-AF65-F5344CB8AC3E}">
        <p14:creationId xmlns:p14="http://schemas.microsoft.com/office/powerpoint/2010/main" val="1883974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BB90916-5B0D-4F9B-B54B-B39CB4C5D5A4}" type="slidenum">
              <a:rPr lang="en-CA" smtClean="0"/>
              <a:pPr/>
              <a:t>19</a:t>
            </a:fld>
            <a:endParaRPr lang="en-CA"/>
          </a:p>
        </p:txBody>
      </p:sp>
    </p:spTree>
    <p:extLst>
      <p:ext uri="{BB962C8B-B14F-4D97-AF65-F5344CB8AC3E}">
        <p14:creationId xmlns:p14="http://schemas.microsoft.com/office/powerpoint/2010/main" val="4136746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aseline="0">
                <a:latin typeface="+mn-lt"/>
              </a:rPr>
              <a:t>Each applicant will be required to create an account on the SSHRC Online portal in order to access the application form. </a:t>
            </a:r>
          </a:p>
          <a:p>
            <a:endParaRPr lang="en-CA" sz="1200" baseline="0">
              <a:latin typeface="+mn-lt"/>
            </a:endParaRPr>
          </a:p>
          <a:p>
            <a:r>
              <a:rPr lang="en-CA" sz="1200" baseline="0">
                <a:latin typeface="+mn-lt"/>
              </a:rPr>
              <a:t>Once you have created your portal account and logged in, you will be directed to SSHRC Online page where you can select the Knowledge Synthesis Grants . At this time, applicants will need to click on funding opportunities tab and then click on the create application button under the Knowledge Synthesis Grants heading. At this point you will be prompted and instructed on how to create the application.</a:t>
            </a:r>
            <a:endParaRPr lang="en-US"/>
          </a:p>
          <a:p>
            <a:endParaRPr lang="en-CA"/>
          </a:p>
        </p:txBody>
      </p:sp>
      <p:sp>
        <p:nvSpPr>
          <p:cNvPr id="4" name="Slide Number Placeholder 3"/>
          <p:cNvSpPr>
            <a:spLocks noGrp="1"/>
          </p:cNvSpPr>
          <p:nvPr>
            <p:ph type="sldNum" sz="quarter" idx="5"/>
          </p:nvPr>
        </p:nvSpPr>
        <p:spPr/>
        <p:txBody>
          <a:bodyPr/>
          <a:lstStyle/>
          <a:p>
            <a:fld id="{BBB90916-5B0D-4F9B-B54B-B39CB4C5D5A4}" type="slidenum">
              <a:rPr lang="en-CA" smtClean="0"/>
              <a:pPr/>
              <a:t>20</a:t>
            </a:fld>
            <a:endParaRPr lang="en-CA"/>
          </a:p>
        </p:txBody>
      </p:sp>
    </p:spTree>
    <p:extLst>
      <p:ext uri="{BB962C8B-B14F-4D97-AF65-F5344CB8AC3E}">
        <p14:creationId xmlns:p14="http://schemas.microsoft.com/office/powerpoint/2010/main" val="1097442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BB90916-5B0D-4F9B-B54B-B39CB4C5D5A4}" type="slidenum">
              <a:rPr lang="en-CA" smtClean="0"/>
              <a:pPr/>
              <a:t>21</a:t>
            </a:fld>
            <a:endParaRPr lang="en-CA"/>
          </a:p>
        </p:txBody>
      </p:sp>
    </p:spTree>
    <p:extLst>
      <p:ext uri="{BB962C8B-B14F-4D97-AF65-F5344CB8AC3E}">
        <p14:creationId xmlns:p14="http://schemas.microsoft.com/office/powerpoint/2010/main" val="1583497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algn="l"/>
            <a:r>
              <a:rPr lang="en-US" b="0" i="0" dirty="0">
                <a:solidFill>
                  <a:srgbClr val="333333"/>
                </a:solidFill>
                <a:effectLst/>
                <a:latin typeface="Helvetica Neue"/>
              </a:rPr>
              <a:t>Applicants must address the following three objectives in their proposals:</a:t>
            </a:r>
          </a:p>
          <a:p>
            <a:pPr algn="l">
              <a:buFont typeface="+mj-lt"/>
              <a:buAutoNum type="arabicPeriod"/>
            </a:pPr>
            <a:r>
              <a:rPr lang="en-CA" b="1" i="0" dirty="0">
                <a:solidFill>
                  <a:srgbClr val="333333"/>
                </a:solidFill>
                <a:effectLst/>
                <a:latin typeface="Helvetica Neue"/>
              </a:rPr>
              <a:t>State of knowledge, strengths and gaps</a:t>
            </a:r>
            <a:endParaRPr lang="en-CA" b="0" i="0" dirty="0">
              <a:solidFill>
                <a:srgbClr val="333333"/>
              </a:solidFill>
              <a:effectLst/>
              <a:latin typeface="Helvetica Neue"/>
            </a:endParaRPr>
          </a:p>
          <a:p>
            <a:pPr marL="742950" lvl="1" indent="-285750" algn="l">
              <a:buFont typeface="+mj-lt"/>
              <a:buAutoNum type="arabicPeriod"/>
            </a:pPr>
            <a:r>
              <a:rPr lang="en-CA" b="0" i="0" dirty="0">
                <a:solidFill>
                  <a:srgbClr val="333333"/>
                </a:solidFill>
                <a:effectLst/>
                <a:latin typeface="Helvetica Neue"/>
              </a:rPr>
              <a:t>critically assess the state of knowledge of the future challenge theme under consideration from a variety of sources, as appropriate;</a:t>
            </a:r>
          </a:p>
          <a:p>
            <a:pPr marL="742950" lvl="1" indent="-285750" algn="l">
              <a:buFont typeface="+mj-lt"/>
              <a:buAutoNum type="arabicPeriod"/>
            </a:pPr>
            <a:r>
              <a:rPr lang="en-CA" b="0" i="0" dirty="0">
                <a:solidFill>
                  <a:srgbClr val="333333"/>
                </a:solidFill>
                <a:effectLst/>
                <a:latin typeface="Helvetica Neue"/>
              </a:rPr>
              <a:t>identify knowledge strengths and gaps within the theme;</a:t>
            </a:r>
          </a:p>
          <a:p>
            <a:pPr marL="742950" lvl="1" indent="-285750" algn="l">
              <a:buFont typeface="+mj-lt"/>
              <a:buAutoNum type="arabicPeriod"/>
            </a:pPr>
            <a:r>
              <a:rPr lang="en-CA" b="0" i="0" dirty="0">
                <a:solidFill>
                  <a:srgbClr val="333333"/>
                </a:solidFill>
                <a:effectLst/>
                <a:latin typeface="Helvetica Neue"/>
              </a:rPr>
              <a:t>acknowledge Indigenous knowledge systems and research methodologies when appropriate; and,</a:t>
            </a:r>
          </a:p>
          <a:p>
            <a:pPr marL="742950" lvl="1" indent="-285750" algn="l">
              <a:buFont typeface="+mj-lt"/>
              <a:buAutoNum type="arabicPeriod"/>
            </a:pPr>
            <a:r>
              <a:rPr lang="en-CA" b="0" i="0" dirty="0">
                <a:solidFill>
                  <a:srgbClr val="333333"/>
                </a:solidFill>
                <a:effectLst/>
                <a:latin typeface="Helvetica Neue"/>
              </a:rPr>
              <a:t>identify the most promising policies and practices related to the theme.</a:t>
            </a:r>
          </a:p>
          <a:p>
            <a:pPr algn="l">
              <a:buFont typeface="+mj-lt"/>
              <a:buAutoNum type="arabicPeriod"/>
            </a:pPr>
            <a:r>
              <a:rPr lang="en-CA" b="1" i="0" dirty="0">
                <a:solidFill>
                  <a:srgbClr val="333333"/>
                </a:solidFill>
                <a:effectLst/>
                <a:latin typeface="Helvetica Neue"/>
              </a:rPr>
              <a:t>Research data</a:t>
            </a:r>
            <a:endParaRPr lang="en-CA" b="0" i="0" dirty="0">
              <a:solidFill>
                <a:srgbClr val="333333"/>
              </a:solidFill>
              <a:effectLst/>
              <a:latin typeface="Helvetica Neue"/>
            </a:endParaRPr>
          </a:p>
          <a:p>
            <a:pPr marL="742950" lvl="1" indent="-285750" algn="l">
              <a:buFont typeface="+mj-lt"/>
              <a:buAutoNum type="arabicPeriod"/>
            </a:pPr>
            <a:r>
              <a:rPr lang="en-CA" b="0" i="0" dirty="0">
                <a:solidFill>
                  <a:srgbClr val="333333"/>
                </a:solidFill>
                <a:effectLst/>
                <a:latin typeface="Helvetica Neue"/>
              </a:rPr>
              <a:t>assess the quality, accuracy and rigour (i.e., methodological approaches) of current work in the field; and</a:t>
            </a:r>
          </a:p>
          <a:p>
            <a:pPr marL="742950" lvl="1" indent="-285750" algn="l">
              <a:buFont typeface="+mj-lt"/>
              <a:buAutoNum type="arabicPeriod"/>
            </a:pPr>
            <a:r>
              <a:rPr lang="en-CA" b="0" i="0" dirty="0">
                <a:solidFill>
                  <a:srgbClr val="333333"/>
                </a:solidFill>
                <a:effectLst/>
                <a:latin typeface="Helvetica Neue"/>
              </a:rPr>
              <a:t>identify strengths and gaps in the quantitative and qualitative data available.</a:t>
            </a:r>
          </a:p>
          <a:p>
            <a:pPr algn="l">
              <a:buFont typeface="+mj-lt"/>
              <a:buAutoNum type="arabicPeriod"/>
            </a:pPr>
            <a:r>
              <a:rPr lang="en-CA" b="1" i="0" dirty="0">
                <a:solidFill>
                  <a:srgbClr val="333333"/>
                </a:solidFill>
                <a:effectLst/>
                <a:latin typeface="Helvetica Neue"/>
              </a:rPr>
              <a:t>Knowledge mobilization</a:t>
            </a:r>
            <a:endParaRPr lang="en-CA" b="0" i="0" dirty="0">
              <a:solidFill>
                <a:srgbClr val="333333"/>
              </a:solidFill>
              <a:effectLst/>
              <a:latin typeface="Helvetica Neue"/>
            </a:endParaRPr>
          </a:p>
          <a:p>
            <a:pPr marL="742950" lvl="1" indent="-285750" algn="l">
              <a:buFont typeface="+mj-lt"/>
              <a:buAutoNum type="arabicPeriod"/>
            </a:pPr>
            <a:r>
              <a:rPr lang="en-CA" b="0" i="0" dirty="0">
                <a:solidFill>
                  <a:srgbClr val="333333"/>
                </a:solidFill>
                <a:effectLst/>
                <a:latin typeface="Helvetica Neue"/>
              </a:rPr>
              <a:t>engage cross-sectoral stakeholders (academic, public, private and not-for-profit sectors) and/or First Nations, Inuit and Métis rights holders throughout the project to mobilize knowledge related to promising policies and practices; and</a:t>
            </a:r>
          </a:p>
          <a:p>
            <a:pPr marL="742950" lvl="1" indent="-285750" algn="l">
              <a:buFont typeface="+mj-lt"/>
              <a:buAutoNum type="arabicPeriod"/>
            </a:pPr>
            <a:r>
              <a:rPr lang="en-CA" b="0" i="0" dirty="0">
                <a:solidFill>
                  <a:srgbClr val="333333"/>
                </a:solidFill>
                <a:effectLst/>
                <a:latin typeface="Helvetica Neue"/>
              </a:rPr>
              <a:t>use effective knowledge mobilization methods to facilitate the sharing of research findings with cross-sectoral stakeholders and Indigenous rights holders.</a:t>
            </a:r>
          </a:p>
          <a:p>
            <a:endParaRPr lang="en-CA" dirty="0"/>
          </a:p>
        </p:txBody>
      </p:sp>
      <p:sp>
        <p:nvSpPr>
          <p:cNvPr id="4" name="Slide Number Placeholder 3"/>
          <p:cNvSpPr>
            <a:spLocks noGrp="1"/>
          </p:cNvSpPr>
          <p:nvPr>
            <p:ph type="sldNum" sz="quarter" idx="5"/>
          </p:nvPr>
        </p:nvSpPr>
        <p:spPr/>
        <p:txBody>
          <a:bodyPr/>
          <a:lstStyle/>
          <a:p>
            <a:fld id="{BBB90916-5B0D-4F9B-B54B-B39CB4C5D5A4}" type="slidenum">
              <a:rPr lang="en-CA" smtClean="0"/>
              <a:pPr/>
              <a:t>3</a:t>
            </a:fld>
            <a:endParaRPr lang="en-CA"/>
          </a:p>
        </p:txBody>
      </p:sp>
    </p:spTree>
    <p:extLst>
      <p:ext uri="{BB962C8B-B14F-4D97-AF65-F5344CB8AC3E}">
        <p14:creationId xmlns:p14="http://schemas.microsoft.com/office/powerpoint/2010/main" val="1462891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B90916-5B0D-4F9B-B54B-B39CB4C5D5A4}" type="slidenum">
              <a:rPr lang="en-CA" smtClean="0"/>
              <a:pPr/>
              <a:t>23</a:t>
            </a:fld>
            <a:endParaRPr lang="en-CA" dirty="0"/>
          </a:p>
        </p:txBody>
      </p:sp>
    </p:spTree>
    <p:extLst>
      <p:ext uri="{BB962C8B-B14F-4D97-AF65-F5344CB8AC3E}">
        <p14:creationId xmlns:p14="http://schemas.microsoft.com/office/powerpoint/2010/main" val="628583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a:p>
          <a:p>
            <a:endParaRPr lang="en-CA"/>
          </a:p>
        </p:txBody>
      </p:sp>
      <p:sp>
        <p:nvSpPr>
          <p:cNvPr id="4" name="Slide Number Placeholder 3"/>
          <p:cNvSpPr>
            <a:spLocks noGrp="1"/>
          </p:cNvSpPr>
          <p:nvPr>
            <p:ph type="sldNum" sz="quarter" idx="5"/>
          </p:nvPr>
        </p:nvSpPr>
        <p:spPr/>
        <p:txBody>
          <a:bodyPr/>
          <a:lstStyle/>
          <a:p>
            <a:fld id="{BBB90916-5B0D-4F9B-B54B-B39CB4C5D5A4}" type="slidenum">
              <a:rPr lang="en-CA" smtClean="0"/>
              <a:pPr/>
              <a:t>4</a:t>
            </a:fld>
            <a:endParaRPr lang="en-CA"/>
          </a:p>
        </p:txBody>
      </p:sp>
    </p:spTree>
    <p:extLst>
      <p:ext uri="{BB962C8B-B14F-4D97-AF65-F5344CB8AC3E}">
        <p14:creationId xmlns:p14="http://schemas.microsoft.com/office/powerpoint/2010/main" val="2826232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latin typeface="Calibri" panose="020F0502020204030204" pitchFamily="34" charset="0"/>
              </a:rPr>
              <a:t>Envisioning Governance Systems that Work </a:t>
            </a:r>
            <a:r>
              <a:rPr lang="en-CA" b="0" i="0" dirty="0">
                <a:solidFill>
                  <a:srgbClr val="333333"/>
                </a:solidFill>
                <a:effectLst/>
                <a:latin typeface="Helvetica Neue"/>
              </a:rPr>
              <a:t>is one of 16 global future challenges identified through SSHRC’s Imagining Canada’s Future initiative. These complex issues, identified in 2018 following an extensive foresight exercise, reflect key challenges that Canada and the world are likely to face over the coming decades. All the challenges cross multiple sectors and research disciplines and require broad collaboration to address.</a:t>
            </a:r>
            <a:endParaRPr lang="en-CA" dirty="0"/>
          </a:p>
        </p:txBody>
      </p:sp>
      <p:sp>
        <p:nvSpPr>
          <p:cNvPr id="4" name="Slide Number Placeholder 3"/>
          <p:cNvSpPr>
            <a:spLocks noGrp="1"/>
          </p:cNvSpPr>
          <p:nvPr>
            <p:ph type="sldNum" sz="quarter" idx="5"/>
          </p:nvPr>
        </p:nvSpPr>
        <p:spPr/>
        <p:txBody>
          <a:bodyPr/>
          <a:lstStyle/>
          <a:p>
            <a:fld id="{BBB90916-5B0D-4F9B-B54B-B39CB4C5D5A4}" type="slidenum">
              <a:rPr lang="en-CA" smtClean="0"/>
              <a:pPr/>
              <a:t>5</a:t>
            </a:fld>
            <a:endParaRPr lang="en-CA"/>
          </a:p>
        </p:txBody>
      </p:sp>
    </p:spTree>
    <p:extLst>
      <p:ext uri="{BB962C8B-B14F-4D97-AF65-F5344CB8AC3E}">
        <p14:creationId xmlns:p14="http://schemas.microsoft.com/office/powerpoint/2010/main" val="2436304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BB90916-5B0D-4F9B-B54B-B39CB4C5D5A4}" type="slidenum">
              <a:rPr lang="en-CA" smtClean="0"/>
              <a:pPr/>
              <a:t>6</a:t>
            </a:fld>
            <a:endParaRPr lang="en-CA"/>
          </a:p>
        </p:txBody>
      </p:sp>
    </p:spTree>
    <p:extLst>
      <p:ext uri="{BB962C8B-B14F-4D97-AF65-F5344CB8AC3E}">
        <p14:creationId xmlns:p14="http://schemas.microsoft.com/office/powerpoint/2010/main" val="610078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b="0" i="0">
                <a:solidFill>
                  <a:srgbClr val="333333"/>
                </a:solidFill>
                <a:effectLst/>
                <a:latin typeface="Helvetica Neue"/>
              </a:rPr>
              <a:t>CIHR may fund up to three projects. The projects funded by CIHR must address governance questions that directly or indirectly impact population health and/or social inequities in health, such as governance of public health systems, healthy cities, and global health.</a:t>
            </a:r>
            <a:endParaRPr lang="en-CA">
              <a:solidFill>
                <a:srgbClr val="1D1D1D"/>
              </a:solidFill>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fld id="{BBB90916-5B0D-4F9B-B54B-B39CB4C5D5A4}" type="slidenum">
              <a:rPr lang="en-CA" smtClean="0"/>
              <a:pPr/>
              <a:t>7</a:t>
            </a:fld>
            <a:endParaRPr lang="en-CA"/>
          </a:p>
        </p:txBody>
      </p:sp>
    </p:spTree>
    <p:extLst>
      <p:ext uri="{BB962C8B-B14F-4D97-AF65-F5344CB8AC3E}">
        <p14:creationId xmlns:p14="http://schemas.microsoft.com/office/powerpoint/2010/main" val="180644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fld id="{BBB90916-5B0D-4F9B-B54B-B39CB4C5D5A4}" type="slidenum">
              <a:rPr lang="en-CA" smtClean="0"/>
              <a:pPr/>
              <a:t>8</a:t>
            </a:fld>
            <a:endParaRPr lang="en-CA"/>
          </a:p>
        </p:txBody>
      </p:sp>
    </p:spTree>
    <p:extLst>
      <p:ext uri="{BB962C8B-B14F-4D97-AF65-F5344CB8AC3E}">
        <p14:creationId xmlns:p14="http://schemas.microsoft.com/office/powerpoint/2010/main" val="1386333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33333"/>
                </a:solidFill>
                <a:effectLst/>
                <a:latin typeface="Helvetica Neue"/>
              </a:rPr>
              <a:t>UK Applicants: To be eligible to apply for this funding opportunity, you must be at an eligible research organization.  This is any UK higher education institution that receives grant funding from one of the UK higher education funding bodies, or a UKRI-</a:t>
            </a:r>
            <a:r>
              <a:rPr lang="en-US" b="0" i="0" err="1">
                <a:solidFill>
                  <a:srgbClr val="333333"/>
                </a:solidFill>
                <a:effectLst/>
                <a:latin typeface="Helvetica Neue"/>
              </a:rPr>
              <a:t>recognised</a:t>
            </a:r>
            <a:r>
              <a:rPr lang="en-US" b="0" i="0">
                <a:solidFill>
                  <a:srgbClr val="333333"/>
                </a:solidFill>
                <a:effectLst/>
                <a:latin typeface="Helvetica Neue"/>
              </a:rPr>
              <a:t> research institute or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333333"/>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33333"/>
                </a:solidFill>
                <a:effectLst/>
                <a:latin typeface="Helvetica Neue"/>
              </a:rPr>
              <a:t>The majority of the UK component must fall within UKRI-ESRC and </a:t>
            </a:r>
            <a:r>
              <a:rPr lang="en-US" b="0" i="0" u="sng">
                <a:solidFill>
                  <a:srgbClr val="295376"/>
                </a:solidFill>
                <a:effectLst/>
                <a:latin typeface="Helvetica Neue"/>
                <a:hlinkClick r:id="rId3"/>
              </a:rPr>
              <a:t>UKRI-AHRC’s remit</a:t>
            </a:r>
            <a:r>
              <a:rPr lang="en-US" b="0" i="0">
                <a:solidFill>
                  <a:srgbClr val="333333"/>
                </a:solidFill>
                <a:effectLst/>
                <a:latin typeface="Helvetica Neue"/>
              </a:rPr>
              <a:t> and applications should outline how the project aligns with </a:t>
            </a:r>
            <a:r>
              <a:rPr lang="en-US" b="0" i="0" u="sng">
                <a:solidFill>
                  <a:srgbClr val="295376"/>
                </a:solidFill>
                <a:effectLst/>
                <a:latin typeface="Helvetica Neue"/>
                <a:hlinkClick r:id="rId4"/>
              </a:rPr>
              <a:t>the objectives</a:t>
            </a:r>
            <a:r>
              <a:rPr lang="en-US" b="0" i="0">
                <a:solidFill>
                  <a:srgbClr val="333333"/>
                </a:solidFill>
                <a:effectLst/>
                <a:latin typeface="Helvetica Neue"/>
              </a:rPr>
              <a:t> underpinning UKRI-ESRC &amp; UKRI-AHRC’s vision (Discovering Ourselves, Contemporary Challenges, Cultural Assets and Creative Economy).</a:t>
            </a:r>
            <a:endParaRPr lang="en-CA"/>
          </a:p>
        </p:txBody>
      </p:sp>
      <p:sp>
        <p:nvSpPr>
          <p:cNvPr id="4" name="Slide Number Placeholder 3"/>
          <p:cNvSpPr>
            <a:spLocks noGrp="1"/>
          </p:cNvSpPr>
          <p:nvPr>
            <p:ph type="sldNum" sz="quarter" idx="5"/>
          </p:nvPr>
        </p:nvSpPr>
        <p:spPr/>
        <p:txBody>
          <a:bodyPr/>
          <a:lstStyle/>
          <a:p>
            <a:fld id="{BBB90916-5B0D-4F9B-B54B-B39CB4C5D5A4}" type="slidenum">
              <a:rPr lang="en-CA" smtClean="0"/>
              <a:pPr/>
              <a:t>9</a:t>
            </a:fld>
            <a:endParaRPr lang="en-CA"/>
          </a:p>
        </p:txBody>
      </p:sp>
    </p:spTree>
    <p:extLst>
      <p:ext uri="{BB962C8B-B14F-4D97-AF65-F5344CB8AC3E}">
        <p14:creationId xmlns:p14="http://schemas.microsoft.com/office/powerpoint/2010/main" val="3402083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UKRI budget form can be located on the Stream 2 instructions page under the Funds Requested from SSHRC and UKRI AHRC &amp; ESRC. For ease, we have made it available as a link from this slide as well.</a:t>
            </a:r>
            <a:endParaRPr lang="en-CA"/>
          </a:p>
        </p:txBody>
      </p:sp>
      <p:sp>
        <p:nvSpPr>
          <p:cNvPr id="4" name="Slide Number Placeholder 3"/>
          <p:cNvSpPr>
            <a:spLocks noGrp="1"/>
          </p:cNvSpPr>
          <p:nvPr>
            <p:ph type="sldNum" sz="quarter" idx="5"/>
          </p:nvPr>
        </p:nvSpPr>
        <p:spPr/>
        <p:txBody>
          <a:bodyPr/>
          <a:lstStyle/>
          <a:p>
            <a:fld id="{BBB90916-5B0D-4F9B-B54B-B39CB4C5D5A4}" type="slidenum">
              <a:rPr lang="en-CA" smtClean="0"/>
              <a:pPr/>
              <a:t>10</a:t>
            </a:fld>
            <a:endParaRPr lang="en-CA"/>
          </a:p>
        </p:txBody>
      </p:sp>
    </p:spTree>
    <p:extLst>
      <p:ext uri="{BB962C8B-B14F-4D97-AF65-F5344CB8AC3E}">
        <p14:creationId xmlns:p14="http://schemas.microsoft.com/office/powerpoint/2010/main" val="580546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1089" r="66075" b="87460"/>
          <a:stretch/>
        </p:blipFill>
        <p:spPr>
          <a:xfrm>
            <a:off x="3440539" y="685"/>
            <a:ext cx="2283589" cy="859809"/>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8800" y="332656"/>
            <a:ext cx="5486400" cy="3599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E05D7ECF-CC17-4421-85DA-DFD24CA9E84B}"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E05D7ECF-CC17-4421-85DA-DFD24CA9E84B}" type="slidenum">
              <a:rPr lang="en-CA" smtClean="0"/>
              <a:pPr/>
              <a:t>‹#›</a:t>
            </a:fld>
            <a:endParaRPr lang="en-CA"/>
          </a:p>
        </p:txBody>
      </p:sp>
      <p:sp>
        <p:nvSpPr>
          <p:cNvPr id="4" name="Text Placeholder 8"/>
          <p:cNvSpPr>
            <a:spLocks noGrp="1"/>
          </p:cNvSpPr>
          <p:nvPr>
            <p:ph type="body" sz="quarter" idx="14" hasCustomPrompt="1"/>
          </p:nvPr>
        </p:nvSpPr>
        <p:spPr>
          <a:xfrm>
            <a:off x="468313" y="1772816"/>
            <a:ext cx="8207375" cy="648543"/>
          </a:xfrm>
        </p:spPr>
        <p:txBody>
          <a:bodyPr>
            <a:normAutofit/>
          </a:bodyPr>
          <a:lstStyle>
            <a:lvl1pPr marL="0">
              <a:buNone/>
              <a:defRPr sz="2000" b="1" baseline="0">
                <a:solidFill>
                  <a:schemeClr val="tx1">
                    <a:lumMod val="50000"/>
                    <a:lumOff val="50000"/>
                  </a:schemeClr>
                </a:solidFill>
              </a:defRPr>
            </a:lvl1pPr>
            <a:lvl2pPr>
              <a:buNone/>
              <a:defRPr/>
            </a:lvl2pPr>
            <a:lvl3pPr>
              <a:buNone/>
              <a:defRPr/>
            </a:lvl3pPr>
            <a:lvl4pPr>
              <a:buNone/>
              <a:defRPr/>
            </a:lvl4pPr>
            <a:lvl5pPr>
              <a:buNone/>
              <a:defRPr/>
            </a:lvl5pPr>
          </a:lstStyle>
          <a:p>
            <a:pPr lvl="0"/>
            <a:r>
              <a:rPr lang="en-US"/>
              <a:t>Click to edit optional subtitle style</a:t>
            </a:r>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D7ECF-CC17-4421-85DA-DFD24CA9E84B}"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3008313" cy="1931814"/>
          </a:xfrm>
        </p:spPr>
        <p:txBody>
          <a:bodyPr anchor="t">
            <a:noAutofit/>
          </a:bodyPr>
          <a:lstStyle>
            <a:lvl1pPr algn="l">
              <a:defRPr sz="3600" b="0"/>
            </a:lvl1pPr>
          </a:lstStyle>
          <a:p>
            <a:r>
              <a:rPr lang="en-US"/>
              <a:t>Click to edit Master title style</a:t>
            </a:r>
            <a:endParaRPr lang="en-CA"/>
          </a:p>
        </p:txBody>
      </p:sp>
      <p:sp>
        <p:nvSpPr>
          <p:cNvPr id="3" name="Content Placeholder 2"/>
          <p:cNvSpPr>
            <a:spLocks noGrp="1"/>
          </p:cNvSpPr>
          <p:nvPr>
            <p:ph idx="1"/>
          </p:nvPr>
        </p:nvSpPr>
        <p:spPr>
          <a:xfrm>
            <a:off x="3851920" y="620688"/>
            <a:ext cx="4834880" cy="5688632"/>
          </a:xfrm>
        </p:spPr>
        <p:txBody>
          <a:bodyPr>
            <a:normAutofit/>
          </a:bodyPr>
          <a:lstStyle>
            <a:lvl1pPr marL="0">
              <a:buNone/>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457200" y="2624510"/>
            <a:ext cx="3008313" cy="3684810"/>
          </a:xfrm>
        </p:spPr>
        <p:txBody>
          <a:bodyPr/>
          <a:lstStyle>
            <a:lvl1pPr marL="0" indent="0">
              <a:buNone/>
              <a:defRPr sz="1400">
                <a:solidFill>
                  <a:srgbClr val="58595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05D7ECF-CC17-4421-85DA-DFD24CA9E84B}" type="slidenum">
              <a:rPr lang="en-CA" smtClean="0"/>
              <a:pPr/>
              <a:t>‹#›</a:t>
            </a:fld>
            <a:endParaRPr lang="en-CA"/>
          </a:p>
        </p:txBody>
      </p:sp>
      <p:cxnSp>
        <p:nvCxnSpPr>
          <p:cNvPr id="6" name="Straight Connector 5"/>
          <p:cNvCxnSpPr/>
          <p:nvPr userDrawn="1"/>
        </p:nvCxnSpPr>
        <p:spPr>
          <a:xfrm>
            <a:off x="3664471" y="620688"/>
            <a:ext cx="1" cy="5688632"/>
          </a:xfrm>
          <a:prstGeom prst="line">
            <a:avLst/>
          </a:prstGeom>
          <a:ln w="2540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Slide Photo">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CA"/>
          </a:p>
        </p:txBody>
      </p:sp>
      <p:sp>
        <p:nvSpPr>
          <p:cNvPr id="8" name="Rectangle 7"/>
          <p:cNvSpPr/>
          <p:nvPr userDrawn="1"/>
        </p:nvSpPr>
        <p:spPr>
          <a:xfrm>
            <a:off x="0" y="3645024"/>
            <a:ext cx="9144000" cy="2664296"/>
          </a:xfrm>
          <a:prstGeom prst="rect">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3921075"/>
            <a:ext cx="7772400" cy="1380133"/>
          </a:xfrm>
        </p:spPr>
        <p:txBody>
          <a:bodyPr anchor="b">
            <a:normAutofit/>
          </a:bodyPr>
          <a:lstStyle>
            <a:lvl1pPr algn="l">
              <a:defRPr sz="3200" b="1" cap="all" baseline="0">
                <a:solidFill>
                  <a:schemeClr val="bg1"/>
                </a:solidFill>
              </a:defRPr>
            </a:lvl1pPr>
          </a:lstStyle>
          <a:p>
            <a:r>
              <a:rPr lang="en-US"/>
              <a:t>Click to edit Master title style</a:t>
            </a:r>
            <a:endParaRPr lang="en-CA"/>
          </a:p>
        </p:txBody>
      </p:sp>
      <p:sp>
        <p:nvSpPr>
          <p:cNvPr id="3" name="Text Placeholder 2"/>
          <p:cNvSpPr>
            <a:spLocks noGrp="1"/>
          </p:cNvSpPr>
          <p:nvPr>
            <p:ph type="body" idx="1"/>
          </p:nvPr>
        </p:nvSpPr>
        <p:spPr>
          <a:xfrm>
            <a:off x="722313" y="5373216"/>
            <a:ext cx="7772400" cy="720080"/>
          </a:xfrm>
        </p:spPr>
        <p:txBody>
          <a:bodyPr anchor="t"/>
          <a:lstStyle>
            <a:lvl1pPr marL="0" indent="0">
              <a:buNone/>
              <a:defRPr sz="2000" cap="all"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05D7ECF-CC17-4421-85DA-DFD24CA9E84B}" type="slidenum">
              <a:rPr lang="en-CA" smtClean="0"/>
              <a:pPr/>
              <a:t>‹#›</a:t>
            </a:fld>
            <a:endParaRPr lang="en-CA"/>
          </a:p>
        </p:txBody>
      </p:sp>
      <p:sp>
        <p:nvSpPr>
          <p:cNvPr id="9" name="Text Placeholder 8"/>
          <p:cNvSpPr>
            <a:spLocks noGrp="1"/>
          </p:cNvSpPr>
          <p:nvPr>
            <p:ph type="body" sz="quarter" idx="14" hasCustomPrompt="1"/>
          </p:nvPr>
        </p:nvSpPr>
        <p:spPr>
          <a:xfrm>
            <a:off x="736898" y="6371803"/>
            <a:ext cx="7219478" cy="360362"/>
          </a:xfrm>
        </p:spPr>
        <p:txBody>
          <a:bodyPr>
            <a:noAutofit/>
          </a:bodyPr>
          <a:lstStyle>
            <a:lvl1pPr marL="0">
              <a:buNone/>
              <a:defRPr sz="800" baseline="0">
                <a:solidFill>
                  <a:srgbClr val="58595B"/>
                </a:solidFill>
              </a:defRPr>
            </a:lvl1pPr>
          </a:lstStyle>
          <a:p>
            <a:pPr lvl="0"/>
            <a:r>
              <a:rPr lang="en-US"/>
              <a:t>Click to edit photo source/credits</a:t>
            </a:r>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sing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79712" y="1556792"/>
            <a:ext cx="5256584" cy="33843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979712" y="5157192"/>
            <a:ext cx="5256584" cy="720080"/>
          </a:xfrm>
        </p:spPr>
        <p:txBody>
          <a:bodyPr lIns="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05D7ECF-CC17-4421-85DA-DFD24CA9E84B}" type="slidenum">
              <a:rPr lang="en-CA" smtClean="0"/>
              <a:pPr/>
              <a:t>‹#›</a:t>
            </a:fld>
            <a:endParaRPr lang="en-CA"/>
          </a:p>
        </p:txBody>
      </p:sp>
      <p:sp>
        <p:nvSpPr>
          <p:cNvPr id="6"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9" name="Text Placeholder 8"/>
          <p:cNvSpPr>
            <a:spLocks noGrp="1"/>
          </p:cNvSpPr>
          <p:nvPr>
            <p:ph type="body" sz="quarter" idx="13" hasCustomPrompt="1"/>
          </p:nvPr>
        </p:nvSpPr>
        <p:spPr>
          <a:xfrm>
            <a:off x="1979613" y="5948958"/>
            <a:ext cx="5256212" cy="360362"/>
          </a:xfrm>
        </p:spPr>
        <p:txBody>
          <a:bodyPr lIns="0">
            <a:noAutofit/>
          </a:bodyPr>
          <a:lstStyle>
            <a:lvl1pPr marL="0">
              <a:buNone/>
              <a:defRPr sz="800" baseline="0">
                <a:solidFill>
                  <a:srgbClr val="58595B"/>
                </a:solidFill>
              </a:defRPr>
            </a:lvl1pPr>
          </a:lstStyle>
          <a:p>
            <a:pPr lvl="0"/>
            <a:r>
              <a:rPr lang="en-US"/>
              <a:t>Click to edit photo source/credits</a:t>
            </a:r>
            <a:endParaRPr lang="en-CA"/>
          </a:p>
        </p:txBody>
      </p:sp>
      <p:cxnSp>
        <p:nvCxnSpPr>
          <p:cNvPr id="10" name="Straight Connector 9"/>
          <p:cNvCxnSpPr/>
          <p:nvPr userDrawn="1"/>
        </p:nvCxnSpPr>
        <p:spPr>
          <a:xfrm>
            <a:off x="1979712" y="5066341"/>
            <a:ext cx="5256584" cy="0"/>
          </a:xfrm>
          <a:prstGeom prst="line">
            <a:avLst/>
          </a:prstGeom>
          <a:ln w="2540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s with Caption (doub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9082" y="1556792"/>
            <a:ext cx="3240360" cy="33843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467544" y="5138142"/>
            <a:ext cx="3240360" cy="792088"/>
          </a:xfrm>
        </p:spPr>
        <p:txBody>
          <a:bodyPr lIns="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05D7ECF-CC17-4421-85DA-DFD24CA9E84B}" type="slidenum">
              <a:rPr lang="en-CA" smtClean="0"/>
              <a:pPr/>
              <a:t>‹#›</a:t>
            </a:fld>
            <a:endParaRPr lang="en-CA"/>
          </a:p>
        </p:txBody>
      </p:sp>
      <p:sp>
        <p:nvSpPr>
          <p:cNvPr id="6"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9" name="Text Placeholder 8"/>
          <p:cNvSpPr>
            <a:spLocks noGrp="1"/>
          </p:cNvSpPr>
          <p:nvPr>
            <p:ph type="body" sz="quarter" idx="13" hasCustomPrompt="1"/>
          </p:nvPr>
        </p:nvSpPr>
        <p:spPr>
          <a:xfrm>
            <a:off x="490786" y="6356945"/>
            <a:ext cx="6840289" cy="360362"/>
          </a:xfrm>
        </p:spPr>
        <p:txBody>
          <a:bodyPr lIns="0">
            <a:noAutofit/>
          </a:bodyPr>
          <a:lstStyle>
            <a:lvl1pPr marL="0">
              <a:buNone/>
              <a:defRPr sz="800" baseline="0">
                <a:solidFill>
                  <a:srgbClr val="58595B"/>
                </a:solidFill>
              </a:defRPr>
            </a:lvl1pPr>
          </a:lstStyle>
          <a:p>
            <a:pPr lvl="0"/>
            <a:r>
              <a:rPr lang="en-US"/>
              <a:t>Click to edit photo source/credits</a:t>
            </a:r>
            <a:endParaRPr lang="en-CA"/>
          </a:p>
        </p:txBody>
      </p:sp>
      <p:sp>
        <p:nvSpPr>
          <p:cNvPr id="8" name="Picture Placeholder 2"/>
          <p:cNvSpPr>
            <a:spLocks noGrp="1"/>
          </p:cNvSpPr>
          <p:nvPr>
            <p:ph type="pic" idx="14"/>
          </p:nvPr>
        </p:nvSpPr>
        <p:spPr>
          <a:xfrm>
            <a:off x="3923928" y="1556792"/>
            <a:ext cx="3240360" cy="33843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10" name="Text Placeholder 3"/>
          <p:cNvSpPr>
            <a:spLocks noGrp="1"/>
          </p:cNvSpPr>
          <p:nvPr>
            <p:ph type="body" sz="half" idx="15"/>
          </p:nvPr>
        </p:nvSpPr>
        <p:spPr>
          <a:xfrm>
            <a:off x="3925119" y="5138142"/>
            <a:ext cx="3240360" cy="792088"/>
          </a:xfrm>
        </p:spPr>
        <p:txBody>
          <a:bodyPr lIns="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1" name="Straight Connector 10"/>
          <p:cNvCxnSpPr/>
          <p:nvPr userDrawn="1"/>
        </p:nvCxnSpPr>
        <p:spPr>
          <a:xfrm>
            <a:off x="467544" y="5085184"/>
            <a:ext cx="3240360" cy="0"/>
          </a:xfrm>
          <a:prstGeom prst="line">
            <a:avLst/>
          </a:prstGeom>
          <a:ln w="2540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6901" y="5085184"/>
            <a:ext cx="3240360" cy="0"/>
          </a:xfrm>
          <a:prstGeom prst="line">
            <a:avLst/>
          </a:prstGeom>
          <a:ln w="2540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05D7ECF-CC17-4421-85DA-DFD24CA9E84B}" type="slidenum">
              <a:rPr lang="en-CA" smtClean="0"/>
              <a:pPr/>
              <a:t>‹#›</a:t>
            </a:fld>
            <a:endParaRPr lang="en-CA"/>
          </a:p>
        </p:txBody>
      </p:sp>
      <p:sp>
        <p:nvSpPr>
          <p:cNvPr id="6" name="Media Placeholder 5"/>
          <p:cNvSpPr>
            <a:spLocks noGrp="1"/>
          </p:cNvSpPr>
          <p:nvPr>
            <p:ph type="media" sz="quarter" idx="11"/>
          </p:nvPr>
        </p:nvSpPr>
        <p:spPr>
          <a:xfrm>
            <a:off x="468313" y="1628775"/>
            <a:ext cx="8207375" cy="4536529"/>
          </a:xfrm>
        </p:spPr>
        <p:txBody>
          <a:bodyPr/>
          <a:lstStyle/>
          <a:p>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or Testimonial">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05D7ECF-CC17-4421-85DA-DFD24CA9E84B}" type="slidenum">
              <a:rPr lang="en-CA" smtClean="0"/>
              <a:pPr/>
              <a:t>‹#›</a:t>
            </a:fld>
            <a:endParaRPr lang="en-CA"/>
          </a:p>
        </p:txBody>
      </p:sp>
      <p:sp>
        <p:nvSpPr>
          <p:cNvPr id="9" name="Text Placeholder 8"/>
          <p:cNvSpPr>
            <a:spLocks noGrp="1"/>
          </p:cNvSpPr>
          <p:nvPr>
            <p:ph type="body" sz="quarter" idx="11" hasCustomPrompt="1"/>
          </p:nvPr>
        </p:nvSpPr>
        <p:spPr>
          <a:xfrm>
            <a:off x="900113" y="836712"/>
            <a:ext cx="7343775" cy="3744416"/>
          </a:xfrm>
        </p:spPr>
        <p:txBody>
          <a:bodyPr anchor="b">
            <a:normAutofit/>
          </a:bodyPr>
          <a:lstStyle>
            <a:lvl1pPr marL="0">
              <a:buNone/>
              <a:defRPr sz="3200" b="0" baseline="0">
                <a:solidFill>
                  <a:srgbClr val="00AEEF"/>
                </a:solidFill>
              </a:defRPr>
            </a:lvl1pPr>
          </a:lstStyle>
          <a:p>
            <a:pPr lvl="0"/>
            <a:r>
              <a:rPr lang="en-CA"/>
              <a:t>Use this slide for a quote, a powerful statement or as a transition slide to introduce a new topic.</a:t>
            </a:r>
          </a:p>
        </p:txBody>
      </p:sp>
      <p:sp>
        <p:nvSpPr>
          <p:cNvPr id="11" name="Text Placeholder 10"/>
          <p:cNvSpPr>
            <a:spLocks noGrp="1"/>
          </p:cNvSpPr>
          <p:nvPr>
            <p:ph type="body" sz="quarter" idx="12" hasCustomPrompt="1"/>
          </p:nvPr>
        </p:nvSpPr>
        <p:spPr>
          <a:xfrm>
            <a:off x="900113" y="4653136"/>
            <a:ext cx="7343775" cy="1080120"/>
          </a:xfrm>
        </p:spPr>
        <p:txBody>
          <a:bodyPr>
            <a:normAutofit/>
          </a:bodyPr>
          <a:lstStyle>
            <a:lvl1pPr marL="0">
              <a:buNone/>
              <a:defRPr sz="1800">
                <a:solidFill>
                  <a:srgbClr val="58595B"/>
                </a:solidFill>
              </a:defRPr>
            </a:lvl1pPr>
          </a:lstStyle>
          <a:p>
            <a:pPr lvl="0"/>
            <a:r>
              <a:rPr lang="en-US"/>
              <a:t>Source</a:t>
            </a:r>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05D7ECF-CC17-4421-85DA-DFD24CA9E84B}" type="slidenum">
              <a:rPr lang="en-CA" smtClean="0"/>
              <a:pPr/>
              <a:t>‹#›</a:t>
            </a:fld>
            <a:endParaRPr lang="en-CA"/>
          </a:p>
        </p:txBody>
      </p:sp>
      <p:sp>
        <p:nvSpPr>
          <p:cNvPr id="9" name="Text Placeholder 8"/>
          <p:cNvSpPr>
            <a:spLocks noGrp="1"/>
          </p:cNvSpPr>
          <p:nvPr>
            <p:ph type="body" sz="quarter" idx="11" hasCustomPrompt="1"/>
          </p:nvPr>
        </p:nvSpPr>
        <p:spPr>
          <a:xfrm>
            <a:off x="900113" y="836712"/>
            <a:ext cx="7343775" cy="1800200"/>
          </a:xfrm>
        </p:spPr>
        <p:txBody>
          <a:bodyPr anchor="b">
            <a:normAutofit/>
          </a:bodyPr>
          <a:lstStyle>
            <a:lvl1pPr marL="0">
              <a:buNone/>
              <a:defRPr sz="2400" b="0" baseline="0">
                <a:solidFill>
                  <a:srgbClr val="00AEEF"/>
                </a:solidFill>
              </a:defRPr>
            </a:lvl1pPr>
          </a:lstStyle>
          <a:p>
            <a:pPr lvl="0"/>
            <a:r>
              <a:rPr lang="en-CA"/>
              <a:t>Use this slide to emphasize a statistic</a:t>
            </a:r>
          </a:p>
        </p:txBody>
      </p:sp>
      <p:sp>
        <p:nvSpPr>
          <p:cNvPr id="11" name="Text Placeholder 10"/>
          <p:cNvSpPr>
            <a:spLocks noGrp="1"/>
          </p:cNvSpPr>
          <p:nvPr>
            <p:ph type="body" sz="quarter" idx="12" hasCustomPrompt="1"/>
          </p:nvPr>
        </p:nvSpPr>
        <p:spPr>
          <a:xfrm>
            <a:off x="900113" y="2742828"/>
            <a:ext cx="7343775" cy="2592288"/>
          </a:xfrm>
        </p:spPr>
        <p:txBody>
          <a:bodyPr>
            <a:noAutofit/>
          </a:bodyPr>
          <a:lstStyle>
            <a:lvl1pPr>
              <a:buNone/>
              <a:defRPr sz="16600" b="1">
                <a:solidFill>
                  <a:schemeClr val="tx1">
                    <a:lumMod val="50000"/>
                    <a:lumOff val="50000"/>
                  </a:schemeClr>
                </a:solidFill>
              </a:defRPr>
            </a:lvl1pPr>
          </a:lstStyle>
          <a:p>
            <a:pPr lvl="0"/>
            <a:r>
              <a:rPr lang="en-US"/>
              <a:t>100%</a:t>
            </a:r>
            <a:endParaRPr lang="en-CA"/>
          </a:p>
        </p:txBody>
      </p:sp>
      <p:sp>
        <p:nvSpPr>
          <p:cNvPr id="5" name="Text Placeholder 8"/>
          <p:cNvSpPr>
            <a:spLocks noGrp="1"/>
          </p:cNvSpPr>
          <p:nvPr>
            <p:ph type="body" sz="quarter" idx="13" hasCustomPrompt="1"/>
          </p:nvPr>
        </p:nvSpPr>
        <p:spPr>
          <a:xfrm>
            <a:off x="899592" y="5445224"/>
            <a:ext cx="7344816" cy="360362"/>
          </a:xfrm>
        </p:spPr>
        <p:txBody>
          <a:bodyPr>
            <a:noAutofit/>
          </a:bodyPr>
          <a:lstStyle>
            <a:lvl1pPr marL="0">
              <a:buNone/>
              <a:defRPr sz="800" baseline="0">
                <a:solidFill>
                  <a:srgbClr val="58595B"/>
                </a:solidFill>
              </a:defRPr>
            </a:lvl1pPr>
          </a:lstStyle>
          <a:p>
            <a:pPr lvl="0"/>
            <a:r>
              <a:rPr lang="en-US"/>
              <a:t>Click to edit photo source/credits</a:t>
            </a:r>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
    <p:spTree>
      <p:nvGrpSpPr>
        <p:cNvPr id="1" name=""/>
        <p:cNvGrpSpPr/>
        <p:nvPr/>
      </p:nvGrpSpPr>
      <p:grpSpPr>
        <a:xfrm>
          <a:off x="0" y="0"/>
          <a:ext cx="0" cy="0"/>
          <a:chOff x="0" y="0"/>
          <a:chExt cx="0" cy="0"/>
        </a:xfrm>
      </p:grpSpPr>
      <p:sp>
        <p:nvSpPr>
          <p:cNvPr id="2" name="Title 1"/>
          <p:cNvSpPr>
            <a:spLocks noGrp="1"/>
          </p:cNvSpPr>
          <p:nvPr>
            <p:ph type="title"/>
          </p:nvPr>
        </p:nvSpPr>
        <p:spPr>
          <a:xfrm>
            <a:off x="722313" y="3489027"/>
            <a:ext cx="7772400" cy="2100213"/>
          </a:xfrm>
        </p:spPr>
        <p:txBody>
          <a:bodyPr anchor="t"/>
          <a:lstStyle>
            <a:lvl1pPr algn="l">
              <a:defRPr sz="4000" b="1" cap="all" baseline="0"/>
            </a:lvl1pPr>
          </a:lstStyle>
          <a:p>
            <a:r>
              <a:rPr lang="en-US"/>
              <a:t>Click to edit Master title style</a:t>
            </a:r>
            <a:endParaRPr lang="en-CA"/>
          </a:p>
        </p:txBody>
      </p:sp>
      <p:sp>
        <p:nvSpPr>
          <p:cNvPr id="3" name="Text Placeholder 2"/>
          <p:cNvSpPr>
            <a:spLocks noGrp="1"/>
          </p:cNvSpPr>
          <p:nvPr>
            <p:ph type="body" idx="1"/>
          </p:nvPr>
        </p:nvSpPr>
        <p:spPr>
          <a:xfrm>
            <a:off x="722313" y="1988840"/>
            <a:ext cx="7772400" cy="1500187"/>
          </a:xfrm>
        </p:spPr>
        <p:txBody>
          <a:bodyPr anchor="b"/>
          <a:lstStyle>
            <a:lvl1pPr marL="0" indent="0">
              <a:buNone/>
              <a:defRPr sz="2000" b="1" cap="all"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05D7ECF-CC17-4421-85DA-DFD24CA9E84B}"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a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Tree>
    <p:extLst>
      <p:ext uri="{BB962C8B-B14F-4D97-AF65-F5344CB8AC3E}">
        <p14:creationId xmlns:p14="http://schemas.microsoft.com/office/powerpoint/2010/main" val="148373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3" name="Rectangle 2"/>
          <p:cNvSpPr/>
          <p:nvPr userDrawn="1"/>
        </p:nvSpPr>
        <p:spPr>
          <a:xfrm>
            <a:off x="3563888" y="391369"/>
            <a:ext cx="2088232" cy="589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CA"/>
          </a:p>
        </p:txBody>
      </p:sp>
      <p:sp>
        <p:nvSpPr>
          <p:cNvPr id="6" name="Slide Number Placeholder 5"/>
          <p:cNvSpPr>
            <a:spLocks noGrp="1"/>
          </p:cNvSpPr>
          <p:nvPr>
            <p:ph type="sldNum" sz="quarter" idx="12"/>
          </p:nvPr>
        </p:nvSpPr>
        <p:spPr/>
        <p:txBody>
          <a:bodyPr/>
          <a:lstStyle/>
          <a:p>
            <a:fld id="{E05D7ECF-CC17-4421-85DA-DFD24CA9E84B}" type="slidenum">
              <a:rPr lang="en-CA" smtClean="0"/>
              <a:pPr/>
              <a:t>‹#›</a:t>
            </a:fld>
            <a:endParaRPr lang="en-CA"/>
          </a:p>
        </p:txBody>
      </p:sp>
      <p:sp>
        <p:nvSpPr>
          <p:cNvPr id="13" name="Text Placeholder 12"/>
          <p:cNvSpPr>
            <a:spLocks noGrp="1"/>
          </p:cNvSpPr>
          <p:nvPr>
            <p:ph type="body" sz="quarter" idx="13"/>
          </p:nvPr>
        </p:nvSpPr>
        <p:spPr>
          <a:xfrm>
            <a:off x="468313" y="1815430"/>
            <a:ext cx="8218487" cy="4493890"/>
          </a:xfrm>
        </p:spPr>
        <p:txBody>
          <a:bodyPr/>
          <a:lstStyle>
            <a:lvl1pPr marL="514350" indent="-514350">
              <a:buClr>
                <a:schemeClr val="tx1">
                  <a:lumMod val="95000"/>
                  <a:lumOff val="5000"/>
                </a:schemeClr>
              </a:buClr>
              <a:buFont typeface="+mj-lt"/>
              <a:buAutoNum type="arabicPeriod"/>
              <a:defRPr/>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te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CA"/>
          </a:p>
        </p:txBody>
      </p:sp>
      <p:sp>
        <p:nvSpPr>
          <p:cNvPr id="6" name="Slide Number Placeholder 5"/>
          <p:cNvSpPr>
            <a:spLocks noGrp="1"/>
          </p:cNvSpPr>
          <p:nvPr>
            <p:ph type="sldNum" sz="quarter" idx="12"/>
          </p:nvPr>
        </p:nvSpPr>
        <p:spPr/>
        <p:txBody>
          <a:bodyPr/>
          <a:lstStyle/>
          <a:p>
            <a:fld id="{E05D7ECF-CC17-4421-85DA-DFD24CA9E84B}" type="slidenum">
              <a:rPr lang="en-CA" smtClean="0"/>
              <a:pPr/>
              <a:t>‹#›</a:t>
            </a:fld>
            <a:endParaRPr lang="en-CA"/>
          </a:p>
        </p:txBody>
      </p:sp>
      <p:sp>
        <p:nvSpPr>
          <p:cNvPr id="7" name="Text Placeholder 6"/>
          <p:cNvSpPr>
            <a:spLocks noGrp="1"/>
          </p:cNvSpPr>
          <p:nvPr>
            <p:ph type="body" sz="quarter" idx="13"/>
          </p:nvPr>
        </p:nvSpPr>
        <p:spPr>
          <a:xfrm>
            <a:off x="468313" y="1815430"/>
            <a:ext cx="8218487" cy="4493890"/>
          </a:xfrm>
        </p:spPr>
        <p:txBody>
          <a:bodyPr/>
          <a:lstStyle>
            <a:lvl1pPr marL="0">
              <a:buNone/>
              <a:defRPr/>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no bullte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05D7ECF-CC17-4421-85DA-DFD24CA9E84B}" type="slidenum">
              <a:rPr lang="en-CA" smtClean="0"/>
              <a:pPr/>
              <a:t>‹#›</a:t>
            </a:fld>
            <a:endParaRPr lang="en-CA"/>
          </a:p>
        </p:txBody>
      </p:sp>
      <p:sp>
        <p:nvSpPr>
          <p:cNvPr id="7" name="Text Placeholder 6"/>
          <p:cNvSpPr>
            <a:spLocks noGrp="1"/>
          </p:cNvSpPr>
          <p:nvPr>
            <p:ph type="body" sz="quarter" idx="13"/>
          </p:nvPr>
        </p:nvSpPr>
        <p:spPr>
          <a:xfrm>
            <a:off x="468313" y="2535536"/>
            <a:ext cx="8218487" cy="3773784"/>
          </a:xfrm>
        </p:spPr>
        <p:txBody>
          <a:bodyPr/>
          <a:lstStyle>
            <a:lvl1pPr marL="0">
              <a:buNone/>
              <a:defRPr/>
            </a:lvl1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endParaRPr lang="en-CA"/>
          </a:p>
        </p:txBody>
      </p:sp>
      <p:sp>
        <p:nvSpPr>
          <p:cNvPr id="9" name="Text Placeholder 8"/>
          <p:cNvSpPr>
            <a:spLocks noGrp="1"/>
          </p:cNvSpPr>
          <p:nvPr>
            <p:ph type="body" sz="quarter" idx="14" hasCustomPrompt="1"/>
          </p:nvPr>
        </p:nvSpPr>
        <p:spPr>
          <a:xfrm>
            <a:off x="468313" y="1814983"/>
            <a:ext cx="8207375" cy="648543"/>
          </a:xfrm>
        </p:spPr>
        <p:txBody>
          <a:bodyPr>
            <a:normAutofit/>
          </a:bodyPr>
          <a:lstStyle>
            <a:lvl1pPr marL="0">
              <a:buNone/>
              <a:defRPr sz="2000" b="1" baseline="0">
                <a:solidFill>
                  <a:schemeClr val="tx1">
                    <a:lumMod val="50000"/>
                    <a:lumOff val="50000"/>
                  </a:schemeClr>
                </a:solidFill>
              </a:defRPr>
            </a:lvl1pPr>
            <a:lvl2pPr>
              <a:buNone/>
              <a:defRPr/>
            </a:lvl2pPr>
            <a:lvl3pPr>
              <a:buNone/>
              <a:defRPr/>
            </a:lvl3pPr>
            <a:lvl4pPr>
              <a:buNone/>
              <a:defRPr/>
            </a:lvl4pPr>
            <a:lvl5pPr>
              <a:buNone/>
              <a:defRPr/>
            </a:lvl5pPr>
          </a:lstStyle>
          <a:p>
            <a:pPr lvl="0"/>
            <a:r>
              <a:rPr lang="en-US"/>
              <a:t>Click to edit optional subtitle style</a:t>
            </a:r>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CA"/>
          </a:p>
        </p:txBody>
      </p:sp>
      <p:sp>
        <p:nvSpPr>
          <p:cNvPr id="6" name="Slide Number Placeholder 5"/>
          <p:cNvSpPr>
            <a:spLocks noGrp="1"/>
          </p:cNvSpPr>
          <p:nvPr>
            <p:ph type="sldNum" sz="quarter" idx="12"/>
          </p:nvPr>
        </p:nvSpPr>
        <p:spPr/>
        <p:txBody>
          <a:bodyPr/>
          <a:lstStyle/>
          <a:p>
            <a:fld id="{E05D7ECF-CC17-4421-85DA-DFD24CA9E84B}" type="slidenum">
              <a:rPr lang="en-CA" smtClean="0"/>
              <a:pPr/>
              <a:t>‹#›</a:t>
            </a:fld>
            <a:endParaRPr lang="en-CA"/>
          </a:p>
        </p:txBody>
      </p:sp>
      <p:sp>
        <p:nvSpPr>
          <p:cNvPr id="5" name="Text Placeholder 6"/>
          <p:cNvSpPr>
            <a:spLocks noGrp="1"/>
          </p:cNvSpPr>
          <p:nvPr>
            <p:ph type="body" sz="quarter" idx="13"/>
          </p:nvPr>
        </p:nvSpPr>
        <p:spPr>
          <a:xfrm>
            <a:off x="468313" y="2535535"/>
            <a:ext cx="8218487" cy="3773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8"/>
          <p:cNvSpPr>
            <a:spLocks noGrp="1"/>
          </p:cNvSpPr>
          <p:nvPr>
            <p:ph type="body" sz="quarter" idx="14" hasCustomPrompt="1"/>
          </p:nvPr>
        </p:nvSpPr>
        <p:spPr>
          <a:xfrm>
            <a:off x="468313" y="1814984"/>
            <a:ext cx="8207375" cy="648543"/>
          </a:xfrm>
        </p:spPr>
        <p:txBody>
          <a:bodyPr>
            <a:normAutofit/>
          </a:bodyPr>
          <a:lstStyle>
            <a:lvl1pPr marL="0">
              <a:buNone/>
              <a:defRPr sz="2000" b="1" baseline="0">
                <a:solidFill>
                  <a:schemeClr val="tx1">
                    <a:lumMod val="50000"/>
                    <a:lumOff val="50000"/>
                  </a:schemeClr>
                </a:solidFill>
              </a:defRPr>
            </a:lvl1pPr>
            <a:lvl2pPr>
              <a:buNone/>
              <a:defRPr/>
            </a:lvl2pPr>
            <a:lvl3pPr>
              <a:buNone/>
              <a:defRPr/>
            </a:lvl3pPr>
            <a:lvl4pPr>
              <a:buNone/>
              <a:defRPr/>
            </a:lvl4pPr>
            <a:lvl5pPr>
              <a:buNone/>
              <a:defRPr/>
            </a:lvl5pPr>
          </a:lstStyle>
          <a:p>
            <a:pPr lvl="0"/>
            <a:r>
              <a:rPr lang="en-US"/>
              <a:t>Click to edit optional subtitle style</a:t>
            </a:r>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CA"/>
          </a:p>
        </p:txBody>
      </p:sp>
      <p:sp>
        <p:nvSpPr>
          <p:cNvPr id="6" name="Slide Number Placeholder 5"/>
          <p:cNvSpPr>
            <a:spLocks noGrp="1"/>
          </p:cNvSpPr>
          <p:nvPr>
            <p:ph type="sldNum" sz="quarter" idx="12"/>
          </p:nvPr>
        </p:nvSpPr>
        <p:spPr/>
        <p:txBody>
          <a:bodyPr/>
          <a:lstStyle/>
          <a:p>
            <a:fld id="{E05D7ECF-CC17-4421-85DA-DFD24CA9E84B}" type="slidenum">
              <a:rPr lang="en-CA" smtClean="0"/>
              <a:pPr/>
              <a:t>‹#›</a:t>
            </a:fld>
            <a:endParaRPr lang="en-CA"/>
          </a:p>
        </p:txBody>
      </p:sp>
      <p:sp>
        <p:nvSpPr>
          <p:cNvPr id="5" name="Text Placeholder 6"/>
          <p:cNvSpPr>
            <a:spLocks noGrp="1"/>
          </p:cNvSpPr>
          <p:nvPr>
            <p:ph type="body" sz="quarter" idx="13"/>
          </p:nvPr>
        </p:nvSpPr>
        <p:spPr>
          <a:xfrm>
            <a:off x="468313" y="1815430"/>
            <a:ext cx="8218487" cy="44938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816225"/>
            <a:ext cx="4038600" cy="4493095"/>
          </a:xfrm>
        </p:spPr>
        <p:txBody>
          <a:bodyPr/>
          <a:lstStyle>
            <a:lvl1pPr>
              <a:defRPr sz="2600"/>
            </a:lvl1pPr>
            <a:lvl2pPr>
              <a:defRPr sz="22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816225"/>
            <a:ext cx="4038600" cy="4493095"/>
          </a:xfrm>
        </p:spPr>
        <p:txBody>
          <a:bodyPr/>
          <a:lstStyle>
            <a:lvl1pPr>
              <a:defRPr sz="2600"/>
            </a:lvl1pPr>
            <a:lvl2pPr>
              <a:defRPr sz="2200"/>
            </a:lvl2pPr>
            <a:lvl3pPr>
              <a:defRPr sz="1800"/>
            </a:lvl3pPr>
            <a:lvl4pPr>
              <a:defRPr sz="1400"/>
            </a:lvl4pPr>
            <a:lvl5pPr>
              <a:defRPr sz="13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p:cNvSpPr>
            <a:spLocks noGrp="1"/>
          </p:cNvSpPr>
          <p:nvPr>
            <p:ph type="sldNum" sz="quarter" idx="12"/>
          </p:nvPr>
        </p:nvSpPr>
        <p:spPr/>
        <p:txBody>
          <a:bodyPr/>
          <a:lstStyle/>
          <a:p>
            <a:fld id="{E05D7ECF-CC17-4421-85DA-DFD24CA9E84B}" type="slidenum">
              <a:rPr lang="en-CA" smtClean="0"/>
              <a:pPr/>
              <a:t>‹#›</a:t>
            </a:fld>
            <a:endParaRPr lang="en-CA"/>
          </a:p>
        </p:txBody>
      </p:sp>
      <p:cxnSp>
        <p:nvCxnSpPr>
          <p:cNvPr id="6" name="Straight Connector 5"/>
          <p:cNvCxnSpPr/>
          <p:nvPr userDrawn="1"/>
        </p:nvCxnSpPr>
        <p:spPr>
          <a:xfrm>
            <a:off x="4572000" y="1818946"/>
            <a:ext cx="0" cy="4490374"/>
          </a:xfrm>
          <a:prstGeom prst="line">
            <a:avLst/>
          </a:prstGeom>
          <a:ln w="2540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823145"/>
            <a:ext cx="4040188" cy="813768"/>
          </a:xfrm>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52936"/>
            <a:ext cx="4040188" cy="345638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823145"/>
            <a:ext cx="4041775" cy="813768"/>
          </a:xfrm>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52936"/>
            <a:ext cx="4041775" cy="345638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p:cNvSpPr>
            <a:spLocks noGrp="1"/>
          </p:cNvSpPr>
          <p:nvPr>
            <p:ph type="sldNum" sz="quarter" idx="12"/>
          </p:nvPr>
        </p:nvSpPr>
        <p:spPr/>
        <p:txBody>
          <a:bodyPr/>
          <a:lstStyle/>
          <a:p>
            <a:fld id="{E05D7ECF-CC17-4421-85DA-DFD24CA9E84B}" type="slidenum">
              <a:rPr lang="en-CA" smtClean="0"/>
              <a:pPr/>
              <a:t>‹#›</a:t>
            </a:fld>
            <a:endParaRPr lang="en-CA"/>
          </a:p>
        </p:txBody>
      </p:sp>
      <p:cxnSp>
        <p:nvCxnSpPr>
          <p:cNvPr id="10" name="Straight Connector 9"/>
          <p:cNvCxnSpPr/>
          <p:nvPr userDrawn="1"/>
        </p:nvCxnSpPr>
        <p:spPr>
          <a:xfrm>
            <a:off x="467544" y="2708920"/>
            <a:ext cx="4032448" cy="0"/>
          </a:xfrm>
          <a:prstGeom prst="line">
            <a:avLst/>
          </a:prstGeom>
          <a:ln w="2540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648616" y="2708920"/>
            <a:ext cx="4032448" cy="0"/>
          </a:xfrm>
          <a:prstGeom prst="line">
            <a:avLst/>
          </a:prstGeom>
          <a:ln w="2540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67544" y="283369"/>
            <a:ext cx="1204330" cy="108000"/>
          </a:xfrm>
          <a:prstGeom prst="rect">
            <a:avLst/>
          </a:prstGeom>
        </p:spPr>
      </p:pic>
      <p:sp>
        <p:nvSpPr>
          <p:cNvPr id="2" name="Title Placeholder 1"/>
          <p:cNvSpPr>
            <a:spLocks noGrp="1"/>
          </p:cNvSpPr>
          <p:nvPr>
            <p:ph type="title"/>
          </p:nvPr>
        </p:nvSpPr>
        <p:spPr>
          <a:xfrm>
            <a:off x="457200" y="55780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816224"/>
            <a:ext cx="8229600" cy="44210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4"/>
          </p:nvPr>
        </p:nvSpPr>
        <p:spPr>
          <a:xfrm>
            <a:off x="8028384" y="6453336"/>
            <a:ext cx="658416" cy="268139"/>
          </a:xfrm>
          <a:prstGeom prst="rect">
            <a:avLst/>
          </a:prstGeom>
        </p:spPr>
        <p:txBody>
          <a:bodyPr vert="horz" lIns="91440" tIns="45720" rIns="91440" bIns="45720" rtlCol="0" anchor="ctr"/>
          <a:lstStyle>
            <a:lvl1pPr algn="r">
              <a:defRPr sz="1000" b="1">
                <a:solidFill>
                  <a:schemeClr val="tx1">
                    <a:tint val="75000"/>
                  </a:schemeClr>
                </a:solidFill>
                <a:latin typeface="Arial" pitchFamily="34" charset="0"/>
                <a:cs typeface="Arial" pitchFamily="34" charset="0"/>
              </a:defRPr>
            </a:lvl1pPr>
          </a:lstStyle>
          <a:p>
            <a:fld id="{E05D7ECF-CC17-4421-85DA-DFD24CA9E84B}" type="slidenum">
              <a:rPr lang="en-CA" smtClean="0"/>
              <a:pPr/>
              <a:t>‹#›</a:t>
            </a:fld>
            <a:endParaRPr lang="en-CA"/>
          </a:p>
        </p:txBody>
      </p:sp>
      <p:cxnSp>
        <p:nvCxnSpPr>
          <p:cNvPr id="5" name="Straight Connector 4"/>
          <p:cNvCxnSpPr/>
          <p:nvPr userDrawn="1"/>
        </p:nvCxnSpPr>
        <p:spPr>
          <a:xfrm>
            <a:off x="467544" y="6453336"/>
            <a:ext cx="8208912" cy="0"/>
          </a:xfrm>
          <a:prstGeom prst="line">
            <a:avLst/>
          </a:prstGeom>
          <a:ln w="15875">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448705"/>
            <a:ext cx="8208912" cy="0"/>
          </a:xfrm>
          <a:prstGeom prst="line">
            <a:avLst/>
          </a:prstGeom>
          <a:ln w="15875">
            <a:solidFill>
              <a:srgbClr val="00AEEF"/>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455094" y="188640"/>
            <a:ext cx="2319674" cy="276999"/>
          </a:xfrm>
          <a:prstGeom prst="rect">
            <a:avLst/>
          </a:prstGeom>
          <a:noFill/>
        </p:spPr>
        <p:txBody>
          <a:bodyPr wrap="none" rtlCol="0">
            <a:spAutoFit/>
          </a:bodyPr>
          <a:lstStyle/>
          <a:p>
            <a:pPr algn="r"/>
            <a:r>
              <a:rPr lang="en-US" sz="1200" b="1">
                <a:solidFill>
                  <a:schemeClr val="bg1">
                    <a:lumMod val="50000"/>
                  </a:schemeClr>
                </a:solidFill>
                <a:latin typeface="Trebuchet MS" pitchFamily="34" charset="0"/>
              </a:rPr>
              <a:t>IMAGINING CANADA’S</a:t>
            </a:r>
            <a:r>
              <a:rPr lang="en-US" sz="1200" b="1" baseline="0">
                <a:solidFill>
                  <a:schemeClr val="bg1">
                    <a:lumMod val="50000"/>
                  </a:schemeClr>
                </a:solidFill>
                <a:latin typeface="Trebuchet MS" pitchFamily="34" charset="0"/>
              </a:rPr>
              <a:t> FUTURE</a:t>
            </a:r>
            <a:endParaRPr lang="en-CA" sz="1200" b="1">
              <a:solidFill>
                <a:schemeClr val="bg1">
                  <a:lumMod val="50000"/>
                </a:schemeClr>
              </a:solidFill>
              <a:latin typeface="Trebuchet MS" pitchFamily="34" charset="0"/>
            </a:endParaRPr>
          </a:p>
        </p:txBody>
      </p:sp>
      <p:sp>
        <p:nvSpPr>
          <p:cNvPr id="4" name="Rectangle 3"/>
          <p:cNvSpPr/>
          <p:nvPr userDrawn="1"/>
        </p:nvSpPr>
        <p:spPr>
          <a:xfrm>
            <a:off x="323528" y="188640"/>
            <a:ext cx="1512168" cy="20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9" r:id="rId4"/>
    <p:sldLayoutId id="2147483660" r:id="rId5"/>
    <p:sldLayoutId id="2147483658" r:id="rId6"/>
    <p:sldLayoutId id="2147483661" r:id="rId7"/>
    <p:sldLayoutId id="2147483652" r:id="rId8"/>
    <p:sldLayoutId id="2147483653" r:id="rId9"/>
    <p:sldLayoutId id="2147483654" r:id="rId10"/>
    <p:sldLayoutId id="2147483667" r:id="rId11"/>
    <p:sldLayoutId id="2147483655" r:id="rId12"/>
    <p:sldLayoutId id="2147483656" r:id="rId13"/>
    <p:sldLayoutId id="2147483662" r:id="rId14"/>
    <p:sldLayoutId id="2147483657" r:id="rId15"/>
    <p:sldLayoutId id="2147483663" r:id="rId16"/>
    <p:sldLayoutId id="2147483664" r:id="rId17"/>
    <p:sldLayoutId id="2147483665" r:id="rId18"/>
    <p:sldLayoutId id="2147483666" r:id="rId19"/>
    <p:sldLayoutId id="2147483669" r:id="rId20"/>
    <p:sldLayoutId id="2147483668"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600" b="0" kern="1200">
          <a:solidFill>
            <a:srgbClr val="00AEEF"/>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a:solidFill>
            <a:srgbClr val="1D1D1D"/>
          </a:solidFill>
          <a:latin typeface="Trebuchet MS"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rgbClr val="58595B"/>
          </a:solidFill>
          <a:latin typeface="Trebuchet MS"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i="1" kern="1200">
          <a:solidFill>
            <a:srgbClr val="58595B"/>
          </a:solidFill>
          <a:latin typeface="Trebuchet MS"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i="1" kern="1200">
          <a:solidFill>
            <a:srgbClr val="58595B"/>
          </a:solidFill>
          <a:latin typeface="Trebuchet MS"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300" i="1" kern="1200">
          <a:solidFill>
            <a:srgbClr val="58595B"/>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shrc-crsh.gc.ca/funding-financement/instructions/ksg-ssc/egsw-sgqf/forms/ksg_egsw_budget_form-eng.docx"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ebapps.nserc.ca/SSHRC/faces/logon.jsp?lang=en_CA"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ukri.org/publications/ahrc-research-funding-guid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ukri.org/publications/esrc-research-funding-guid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forms.office.com/Pages/ResponsePage.aspx?id=juC3i6TajkqSfvyjjbBLfkYrWNIuWeNAvZokU1yftY1URFNGQUxIVFpMVVlZQUpES0xOTVUxMlpSVy4u"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sshrc-crsh.gc.ca/funding-financement/webinars-webinaires/index-eng.aspx"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can01.safelinks.protection.outlook.com/?url=https%3A%2F%2Fwww.ukri.org%2Fpublications%2Fahrc-research-funding-guide%2F&amp;data=05%7C01%7CStephen.Brown%40sshrc-crsh.gc.ca%7C85f92ceb2e9b4a5e127608dbb510f0cc%7Cfbef079820e34be7bdc8372032610f65%7C1%7C0%7C638302856646622424%7CUnknown%7CTWFpbGZsb3d8eyJWIjoiMC4wLjAwMDAiLCJQIjoiV2luMzIiLCJBTiI6Ik1haWwiLCJXVCI6Mn0%3D%7C3000%7C%7C%7C&amp;sdata=8Jx%2F472kcUtmbzMZmxx30gZ%2B2J8684zbK3VoL0ls2Y8%3D&amp;reserved=0"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ukri.org/publications/esrc-research-funding-guide/"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mailto:KSG-SSC@sshrc-crsh.gc.ca" TargetMode="External"/><Relationship Id="rId3" Type="http://schemas.openxmlformats.org/officeDocument/2006/relationships/hyperlink" Target="https://can01.safelinks.protection.outlook.com/?url=https%3A%2F%2Fwww.ukri.org%2Fapply-for-funding%2Fbefore-you-apply%2Fcheck-if-you-are-eligible-for-research-and-innovation-funding%2Feligibility-as-an-individual%2F%23contents-list&amp;data=05%7C01%7CStephen.Brown%40sshrc-crsh.gc.ca%7C85f92ceb2e9b4a5e127608dbb510f0cc%7Cfbef079820e34be7bdc8372032610f65%7C1%7C0%7C638302856646622424%7CUnknown%7CTWFpbGZsb3d8eyJWIjoiMC4wLjAwMDAiLCJQIjoiV2luMzIiLCJBTiI6Ik1haWwiLCJXVCI6Mn0%3D%7C3000%7C%7C%7C&amp;sdata=7wpbB6mtf%2FgoaAl1AY4uzAhjm%2B3DGgPK8NhMkYW9djk%3D&amp;reserved=0" TargetMode="External"/><Relationship Id="rId7" Type="http://schemas.openxmlformats.org/officeDocument/2006/relationships/hyperlink" Target="mailto:ksgongovernanc@esrc.ukri.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can01.safelinks.protection.outlook.com/?url=https%3A%2F%2Fwww.ukri.org%2Fwho-we-are%2Fahrc%2Fwho-we-are%2Four-objectives%2F&amp;data=05%7C01%7CStephen.Brown%40sshrc-crsh.gc.ca%7C85f92ceb2e9b4a5e127608dbb510f0cc%7Cfbef079820e34be7bdc8372032610f65%7C1%7C0%7C638302856646622424%7CUnknown%7CTWFpbGZsb3d8eyJWIjoiMC4wLjAwMDAiLCJQIjoiV2luMzIiLCJBTiI6Ik1haWwiLCJXVCI6Mn0%3D%7C3000%7C%7C%7C&amp;sdata=bn5e7g5cENkHgnQRI6TWTCo3CMBN30f4e%2FXJeQkzM8M%3D&amp;reserved=0" TargetMode="External"/><Relationship Id="rId5" Type="http://schemas.openxmlformats.org/officeDocument/2006/relationships/hyperlink" Target="https://www.ukri.org/councils/esrc/remit-portfolio-and-priorities/" TargetMode="External"/><Relationship Id="rId4" Type="http://schemas.openxmlformats.org/officeDocument/2006/relationships/hyperlink" Target="https://www.ukri.org/councils/ahrc/remit-programmes-and-prioritie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ebapps.nserc.ca/SSHRC/faces/logon.jsp?lang=en_CA"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s://www.sshrc-crsh.gc.ca/funding-financement/instructions/ksg-ssc/egsw-sgqf/applicant-candidat-eng.aspx"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sshrc-crsh.gc.ca/funding-financement/programs-programmes/ksg_governance_systems-ssc_systemes_gouvernance-eng.aspx" TargetMode="External"/><Relationship Id="rId2" Type="http://schemas.openxmlformats.org/officeDocument/2006/relationships/hyperlink" Target="mailto:ksg-ssc@sshrc-crsh.gc.ca" TargetMode="External"/><Relationship Id="rId1" Type="http://schemas.openxmlformats.org/officeDocument/2006/relationships/slideLayout" Target="../slideLayouts/slideLayout20.xml"/><Relationship Id="rId5" Type="http://schemas.openxmlformats.org/officeDocument/2006/relationships/hyperlink" Target="https://www.ukri.org/publications/esrc-research-funding-guide/" TargetMode="External"/><Relationship Id="rId4" Type="http://schemas.openxmlformats.org/officeDocument/2006/relationships/hyperlink" Target="https://www.ukri.org/publications/ahrc-research-funding-guide/"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sshrc-crsh.gc.ca/funding-financement/programs-programmes/ksg_evolving_narratives-ssc_recits_evolutifs-fra.aspx#1" TargetMode="External"/><Relationship Id="rId3" Type="http://schemas.openxmlformats.org/officeDocument/2006/relationships/tags" Target="../tags/tag3.xml"/><Relationship Id="rId7" Type="http://schemas.openxmlformats.org/officeDocument/2006/relationships/hyperlink" Target="https://www.sshrc-crsh.gc.ca/funding-financement/programs-programmes/ksg_governance_systems-ssc_systemes_gouvernance-fra.aspx"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mailto:ksg-ssc@sshrc-crsh.gc.ca" TargetMode="External"/><Relationship Id="rId5" Type="http://schemas.openxmlformats.org/officeDocument/2006/relationships/notesSlide" Target="../notesSlides/notesSlide20.xml"/><Relationship Id="rId4" Type="http://schemas.openxmlformats.org/officeDocument/2006/relationships/slideLayout" Target="../slideLayouts/slideLayout20.xml"/><Relationship Id="rId9" Type="http://schemas.openxmlformats.org/officeDocument/2006/relationships/hyperlink" Target="https://www.ukri.org/publications/esrc-research-funding-guid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sshrc-crsh.gc.ca/funding-financement/programs-programmes/challenge_areas-domaines_des_defis/index-eng.aspx"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sshrc-crsh.gc.ca/funding-financement/programs-programmes/ksg_governance_systems-ssc_systemes_gouvernance-eng.aspx"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sshrc-crsh.gc.ca/funding-financement/programs-programmes/definitions-eng.aspx#a1"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sshrc-crsh.gc.ca/about-au_sujet/policies-politiques/statements-enonces/institutional_eligibility-admissibilite_etablissements-eng.aspx" TargetMode="External"/><Relationship Id="rId5" Type="http://schemas.openxmlformats.org/officeDocument/2006/relationships/hyperlink" Target="https://www.sshrc-crsh.gc.ca/funding-financement/programs-programmes/definitions-eng.aspx#a5" TargetMode="External"/><Relationship Id="rId4" Type="http://schemas.openxmlformats.org/officeDocument/2006/relationships/hyperlink" Target="https://www.sshrc-crsh.gc.ca/funding-financement/programs-programmes/definitions-eng.aspx#a4"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ukri.org/wp-content/uploads/2021/08/AHRC-030523-ResearchFundingGuide.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ukri.org/publications/esrc-research-funding-gui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635449-0BE9-318D-A0E5-AB326D69DDFF}"/>
              </a:ext>
            </a:extLst>
          </p:cNvPr>
          <p:cNvSpPr txBox="1"/>
          <p:nvPr/>
        </p:nvSpPr>
        <p:spPr>
          <a:xfrm>
            <a:off x="7020272" y="5661248"/>
            <a:ext cx="1944216" cy="1107996"/>
          </a:xfrm>
          <a:prstGeom prst="rect">
            <a:avLst/>
          </a:prstGeom>
          <a:noFill/>
        </p:spPr>
        <p:txBody>
          <a:bodyPr wrap="square" rtlCol="0">
            <a:spAutoFit/>
          </a:bodyPr>
          <a:lstStyle/>
          <a:p>
            <a:pPr marL="0" indent="0">
              <a:spcBef>
                <a:spcPts val="0"/>
              </a:spcBef>
              <a:buNone/>
            </a:pPr>
            <a:r>
              <a:rPr lang="en-CA" sz="1600" b="1">
                <a:latin typeface="Calibri" panose="020F0502020204030204" pitchFamily="34" charset="0"/>
              </a:rPr>
              <a:t>SSHRC KSG  Information Session</a:t>
            </a:r>
          </a:p>
          <a:p>
            <a:pPr marL="0" indent="0">
              <a:spcBef>
                <a:spcPts val="0"/>
              </a:spcBef>
              <a:buNone/>
            </a:pPr>
            <a:r>
              <a:rPr lang="en-CA" sz="1600">
                <a:latin typeface="Calibri" panose="020F0502020204030204" pitchFamily="34" charset="0"/>
              </a:rPr>
              <a:t>25 June 2024</a:t>
            </a:r>
            <a:endParaRPr lang="en-CA" sz="1600" b="1">
              <a:latin typeface="Calibri" panose="020F0502020204030204" pitchFamily="34" charset="0"/>
            </a:endParaRPr>
          </a:p>
          <a:p>
            <a:endParaRPr lang="en-CA"/>
          </a:p>
        </p:txBody>
      </p:sp>
    </p:spTree>
    <p:extLst>
      <p:ext uri="{BB962C8B-B14F-4D97-AF65-F5344CB8AC3E}">
        <p14:creationId xmlns:p14="http://schemas.microsoft.com/office/powerpoint/2010/main" val="372082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Calibri" panose="020F0502020204030204" pitchFamily="34" charset="0"/>
              </a:rPr>
              <a:t>Stream 2: Budget</a:t>
            </a:r>
            <a:endParaRPr lang="en-CA"/>
          </a:p>
        </p:txBody>
      </p:sp>
      <p:sp>
        <p:nvSpPr>
          <p:cNvPr id="3" name="Slide Number Placeholder 2"/>
          <p:cNvSpPr>
            <a:spLocks noGrp="1"/>
          </p:cNvSpPr>
          <p:nvPr>
            <p:ph type="sldNum" sz="quarter" idx="12"/>
          </p:nvPr>
        </p:nvSpPr>
        <p:spPr/>
        <p:txBody>
          <a:bodyPr/>
          <a:lstStyle/>
          <a:p>
            <a:fld id="{E05D7ECF-CC17-4421-85DA-DFD24CA9E84B}" type="slidenum">
              <a:rPr lang="en-CA" smtClean="0"/>
              <a:pPr/>
              <a:t>10</a:t>
            </a:fld>
            <a:endParaRPr lang="en-CA"/>
          </a:p>
        </p:txBody>
      </p:sp>
      <p:sp>
        <p:nvSpPr>
          <p:cNvPr id="5" name="Rectangle 4">
            <a:extLst>
              <a:ext uri="{FF2B5EF4-FFF2-40B4-BE49-F238E27FC236}">
                <a16:creationId xmlns:a16="http://schemas.microsoft.com/office/drawing/2014/main" id="{DED1C59F-DFAE-C9D2-877D-FA4D3166ABFD}"/>
              </a:ext>
            </a:extLst>
          </p:cNvPr>
          <p:cNvSpPr/>
          <p:nvPr/>
        </p:nvSpPr>
        <p:spPr>
          <a:xfrm>
            <a:off x="457200" y="1628800"/>
            <a:ext cx="8003232" cy="4247317"/>
          </a:xfrm>
          <a:prstGeom prst="rect">
            <a:avLst/>
          </a:prstGeom>
        </p:spPr>
        <p:txBody>
          <a:bodyPr wrap="square" lIns="91440" tIns="45720" rIns="91440" bIns="45720" anchor="t">
            <a:spAutoFit/>
          </a:bodyPr>
          <a:lstStyle/>
          <a:p>
            <a:pPr marL="285750" indent="-285750" algn="l">
              <a:buFont typeface="Arial" panose="020B0604020202020204" pitchFamily="34" charset="0"/>
              <a:buChar char="•"/>
            </a:pPr>
            <a:r>
              <a:rPr lang="en-US" i="0" dirty="0">
                <a:effectLst/>
                <a:latin typeface="Calibri"/>
                <a:cs typeface="Calibri"/>
              </a:rPr>
              <a:t>Canadian applicants will need to fill out the Budget Form in the application and upload the budget justification for their portion of the budget.</a:t>
            </a:r>
          </a:p>
          <a:p>
            <a:pPr marL="285750" indent="-285750" algn="l">
              <a:buFont typeface="Arial" panose="020B0604020202020204" pitchFamily="34" charset="0"/>
              <a:buChar char="•"/>
            </a:pPr>
            <a:endParaRPr lang="en-US" i="0" dirty="0">
              <a:effectLst/>
              <a:latin typeface="Calibri"/>
              <a:cs typeface="Calibri"/>
            </a:endParaRPr>
          </a:p>
          <a:p>
            <a:pPr marL="285750" indent="-285750" algn="l">
              <a:buFont typeface="Arial" panose="020B0604020202020204" pitchFamily="34" charset="0"/>
              <a:buChar char="•"/>
            </a:pPr>
            <a:r>
              <a:rPr lang="en-US" i="0" dirty="0">
                <a:effectLst/>
                <a:latin typeface="Calibri"/>
                <a:cs typeface="Calibri"/>
              </a:rPr>
              <a:t>UKRI AHRC &amp; UKRI ESRC applicants will need to upload the two-page UKRI AHRC/ESRC budget form and justification.</a:t>
            </a:r>
          </a:p>
          <a:p>
            <a:pPr marL="285750" indent="-285750" algn="l">
              <a:buFont typeface="Arial" panose="020B0604020202020204" pitchFamily="34" charset="0"/>
              <a:buChar char="•"/>
            </a:pPr>
            <a:endParaRPr lang="en-US" i="0" dirty="0">
              <a:effectLst/>
              <a:latin typeface="Calibri"/>
              <a:cs typeface="Calibri"/>
            </a:endParaRPr>
          </a:p>
          <a:p>
            <a:pPr marL="285750" indent="-285750">
              <a:buFont typeface="Arial" panose="020B0604020202020204" pitchFamily="34" charset="0"/>
              <a:buChar char="•"/>
            </a:pPr>
            <a:r>
              <a:rPr lang="en-US" b="0" i="0" dirty="0">
                <a:effectLst/>
                <a:latin typeface="Calibri"/>
                <a:cs typeface="Calibri"/>
              </a:rPr>
              <a:t>The UKRI Budget Form can be downloaded </a:t>
            </a:r>
            <a:r>
              <a:rPr lang="en-US" b="0" i="0" dirty="0">
                <a:solidFill>
                  <a:schemeClr val="tx2"/>
                </a:solidFill>
                <a:effectLst/>
                <a:latin typeface="Calibri"/>
                <a:cs typeface="Calibri"/>
                <a:hlinkClick r:id="rId3">
                  <a:extLst>
                    <a:ext uri="{A12FA001-AC4F-418D-AE19-62706E023703}">
                      <ahyp:hlinkClr xmlns:ahyp="http://schemas.microsoft.com/office/drawing/2018/hyperlinkcolor" val="tx"/>
                    </a:ext>
                  </a:extLst>
                </a:hlinkClick>
              </a:rPr>
              <a:t>here</a:t>
            </a:r>
            <a:r>
              <a:rPr lang="en-US" dirty="0">
                <a:latin typeface="Calibri"/>
                <a:cs typeface="Calibri"/>
              </a:rPr>
              <a:t>.</a:t>
            </a:r>
            <a:endParaRPr lang="en-US" b="0" i="0" dirty="0">
              <a:effectLst/>
              <a:latin typeface="Calibri"/>
              <a:cs typeface="Calibri"/>
            </a:endParaRPr>
          </a:p>
          <a:p>
            <a:pPr marL="285750" indent="-285750">
              <a:buFont typeface="Arial" panose="020B0604020202020204" pitchFamily="34" charset="0"/>
              <a:buChar char="•"/>
            </a:pPr>
            <a:endParaRPr lang="en-US" b="0" i="0" dirty="0">
              <a:effectLst/>
              <a:latin typeface="Calibri"/>
              <a:cs typeface="Calibri"/>
            </a:endParaRPr>
          </a:p>
          <a:p>
            <a:pPr marL="285750" indent="-285750">
              <a:buFont typeface="Arial" panose="020B0604020202020204" pitchFamily="34" charset="0"/>
              <a:buChar char="•"/>
            </a:pPr>
            <a:r>
              <a:rPr lang="en-US" b="0" i="0" dirty="0">
                <a:effectLst/>
                <a:latin typeface="Calibri"/>
                <a:cs typeface="Calibri"/>
              </a:rPr>
              <a:t>The international teams should include balanced budget requests for both portions of the project with their application. Budgets cannot exceed a maximum 60/40-% split across the two agencies (e.g., C$18,000/~£10,517 or ~£7,011/C$12,000).</a:t>
            </a:r>
          </a:p>
          <a:p>
            <a:pPr marL="285750" indent="-285750">
              <a:buFont typeface="Arial" panose="020B0604020202020204" pitchFamily="34" charset="0"/>
              <a:buChar char="•"/>
            </a:pPr>
            <a:endParaRPr lang="en-US" b="0" i="0" dirty="0">
              <a:effectLst/>
              <a:latin typeface="Calibri"/>
              <a:cs typeface="Calibri"/>
            </a:endParaRPr>
          </a:p>
          <a:p>
            <a:pPr marL="285750" indent="-285750">
              <a:buFont typeface="Arial" panose="020B0604020202020204" pitchFamily="34" charset="0"/>
              <a:buChar char="•"/>
            </a:pPr>
            <a:r>
              <a:rPr lang="en-US" dirty="0">
                <a:latin typeface="Calibri"/>
                <a:cs typeface="Calibri"/>
              </a:rPr>
              <a:t>All application documents are to be submitted to SSHRC via the </a:t>
            </a:r>
            <a:r>
              <a:rPr lang="en-US" dirty="0">
                <a:solidFill>
                  <a:schemeClr val="tx2"/>
                </a:solidFill>
                <a:latin typeface="Calibri"/>
                <a:cs typeface="Calibri"/>
                <a:hlinkClick r:id="rId4">
                  <a:extLst>
                    <a:ext uri="{A12FA001-AC4F-418D-AE19-62706E023703}">
                      <ahyp:hlinkClr xmlns:ahyp="http://schemas.microsoft.com/office/drawing/2018/hyperlinkcolor" val="tx"/>
                    </a:ext>
                  </a:extLst>
                </a:hlinkClick>
              </a:rPr>
              <a:t>online application form</a:t>
            </a:r>
            <a:r>
              <a:rPr lang="en-US" dirty="0">
                <a:latin typeface="Calibri"/>
                <a:cs typeface="Calibri"/>
              </a:rPr>
              <a:t>. </a:t>
            </a:r>
            <a:endParaRPr lang="en-US" b="0" i="0" dirty="0">
              <a:effectLst/>
              <a:latin typeface="Calibri"/>
              <a:cs typeface="Calibri"/>
            </a:endParaRPr>
          </a:p>
        </p:txBody>
      </p:sp>
    </p:spTree>
    <p:extLst>
      <p:ext uri="{BB962C8B-B14F-4D97-AF65-F5344CB8AC3E}">
        <p14:creationId xmlns:p14="http://schemas.microsoft.com/office/powerpoint/2010/main" val="382227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Calibri" panose="020F0502020204030204" pitchFamily="34" charset="0"/>
              </a:rPr>
              <a:t>Stream 2: Budget (</a:t>
            </a:r>
            <a:r>
              <a:rPr lang="en-US" b="1" err="1">
                <a:latin typeface="Calibri" panose="020F0502020204030204" pitchFamily="34" charset="0"/>
              </a:rPr>
              <a:t>con’t</a:t>
            </a:r>
            <a:r>
              <a:rPr lang="en-US" b="1">
                <a:latin typeface="Calibri" panose="020F0502020204030204" pitchFamily="34" charset="0"/>
              </a:rPr>
              <a:t>)</a:t>
            </a:r>
            <a:endParaRPr lang="en-CA"/>
          </a:p>
        </p:txBody>
      </p:sp>
      <p:sp>
        <p:nvSpPr>
          <p:cNvPr id="3" name="Slide Number Placeholder 2"/>
          <p:cNvSpPr>
            <a:spLocks noGrp="1"/>
          </p:cNvSpPr>
          <p:nvPr>
            <p:ph type="sldNum" sz="quarter" idx="12"/>
          </p:nvPr>
        </p:nvSpPr>
        <p:spPr/>
        <p:txBody>
          <a:bodyPr/>
          <a:lstStyle/>
          <a:p>
            <a:fld id="{E05D7ECF-CC17-4421-85DA-DFD24CA9E84B}" type="slidenum">
              <a:rPr lang="en-CA" smtClean="0"/>
              <a:pPr/>
              <a:t>11</a:t>
            </a:fld>
            <a:endParaRPr lang="en-CA"/>
          </a:p>
        </p:txBody>
      </p:sp>
      <p:sp>
        <p:nvSpPr>
          <p:cNvPr id="5" name="Rectangle 4">
            <a:extLst>
              <a:ext uri="{FF2B5EF4-FFF2-40B4-BE49-F238E27FC236}">
                <a16:creationId xmlns:a16="http://schemas.microsoft.com/office/drawing/2014/main" id="{DED1C59F-DFAE-C9D2-877D-FA4D3166ABFD}"/>
              </a:ext>
            </a:extLst>
          </p:cNvPr>
          <p:cNvSpPr/>
          <p:nvPr/>
        </p:nvSpPr>
        <p:spPr>
          <a:xfrm>
            <a:off x="457200" y="1484784"/>
            <a:ext cx="8003232" cy="4647426"/>
          </a:xfrm>
          <a:prstGeom prst="rect">
            <a:avLst/>
          </a:prstGeom>
        </p:spPr>
        <p:txBody>
          <a:bodyPr wrap="square" lIns="91440" tIns="45720" rIns="91440" bIns="45720" anchor="t">
            <a:spAutoFit/>
          </a:bodyPr>
          <a:lstStyle/>
          <a:p>
            <a:pPr marL="285750" indent="-285750">
              <a:buFont typeface="Arial" panose="020B0604020202020204" pitchFamily="34" charset="0"/>
              <a:buChar char="•"/>
            </a:pPr>
            <a:endParaRPr lang="en-US" sz="2000">
              <a:solidFill>
                <a:srgbClr val="333333"/>
              </a:solidFill>
              <a:latin typeface="Calibri"/>
              <a:cs typeface="Calibri"/>
            </a:endParaRPr>
          </a:p>
          <a:p>
            <a:pPr marL="285750" indent="-285750">
              <a:buFont typeface="Arial" panose="020B0604020202020204" pitchFamily="34" charset="0"/>
              <a:buChar char="•"/>
            </a:pPr>
            <a:r>
              <a:rPr lang="en-US" sz="2000" b="0" i="0">
                <a:effectLst/>
                <a:latin typeface="Calibri"/>
                <a:cs typeface="Calibri"/>
              </a:rPr>
              <a:t>Applicants should consult the current exchange rate before submitting their team’s application. For projects selected for funding, each country’s applicant or team will receive a grant from their respective country’s funder for their portion of the project.</a:t>
            </a:r>
            <a:r>
              <a:rPr lang="en-US" sz="2000">
                <a:latin typeface="Calibri"/>
                <a:cs typeface="Calibri"/>
              </a:rPr>
              <a:t> </a:t>
            </a:r>
            <a:endParaRPr lang="en-US">
              <a:cs typeface="Calibri"/>
            </a:endParaRPr>
          </a:p>
          <a:p>
            <a:pPr marL="285750" indent="-285750">
              <a:buFont typeface="Arial" panose="020B0604020202020204" pitchFamily="34" charset="0"/>
              <a:buChar char="•"/>
            </a:pPr>
            <a:endParaRPr lang="en-US" sz="2000">
              <a:latin typeface="Calibri"/>
              <a:cs typeface="Calibri"/>
            </a:endParaRPr>
          </a:p>
          <a:p>
            <a:pPr marL="285750" indent="-285750">
              <a:buFont typeface="Arial" panose="020B0604020202020204" pitchFamily="34" charset="0"/>
              <a:buChar char="•"/>
            </a:pPr>
            <a:r>
              <a:rPr lang="en-US" sz="2000" b="0" i="0">
                <a:effectLst/>
                <a:latin typeface="Calibri"/>
                <a:cs typeface="Calibri"/>
              </a:rPr>
              <a:t>The Canadian researchers’ portion of the project will be funded by SSHRC based on the funding request they submitted through the itemized budget.</a:t>
            </a:r>
            <a:endParaRPr lang="en-US" sz="2000">
              <a:latin typeface="Calibri"/>
              <a:cs typeface="Calibri"/>
            </a:endParaRPr>
          </a:p>
          <a:p>
            <a:pPr marL="285750" indent="-285750">
              <a:buFont typeface="Arial" panose="020B0604020202020204" pitchFamily="34" charset="0"/>
              <a:buChar char="•"/>
            </a:pPr>
            <a:endParaRPr lang="en-US" sz="2000">
              <a:latin typeface="Calibri"/>
              <a:cs typeface="Calibri"/>
            </a:endParaRPr>
          </a:p>
          <a:p>
            <a:pPr marL="285750" indent="-285750">
              <a:buFont typeface="Arial" panose="020B0604020202020204" pitchFamily="34" charset="0"/>
              <a:buChar char="•"/>
            </a:pPr>
            <a:r>
              <a:rPr lang="en-US" sz="2000" b="0" i="0">
                <a:effectLst/>
                <a:latin typeface="Calibri"/>
                <a:cs typeface="Calibri"/>
              </a:rPr>
              <a:t>Canadian applicants: No team members (applicant, co-applicant or collaborator) can be remunerated with grant funds. This includes postdoctoral fellows serving in any of these capacities.</a:t>
            </a:r>
          </a:p>
          <a:p>
            <a:pPr marL="285750" indent="-285750">
              <a:buFont typeface="Arial" panose="020B0604020202020204" pitchFamily="34" charset="0"/>
              <a:buChar char="•"/>
            </a:pPr>
            <a:endParaRPr lang="en-US" b="0" i="0">
              <a:solidFill>
                <a:srgbClr val="333333"/>
              </a:solidFill>
              <a:effectLst/>
              <a:latin typeface="Calibri"/>
              <a:cs typeface="Calibri"/>
            </a:endParaRPr>
          </a:p>
          <a:p>
            <a:pPr marL="285750" indent="-285750">
              <a:buFont typeface="Arial" panose="020B0604020202020204" pitchFamily="34" charset="0"/>
              <a:buChar char="•"/>
            </a:pPr>
            <a:endParaRPr lang="en-US" b="0" i="0">
              <a:solidFill>
                <a:srgbClr val="333333"/>
              </a:solidFill>
              <a:effectLst/>
              <a:latin typeface="Helvetica Neue"/>
            </a:endParaRPr>
          </a:p>
        </p:txBody>
      </p:sp>
    </p:spTree>
    <p:extLst>
      <p:ext uri="{BB962C8B-B14F-4D97-AF65-F5344CB8AC3E}">
        <p14:creationId xmlns:p14="http://schemas.microsoft.com/office/powerpoint/2010/main" val="268932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Calibri" panose="020F0502020204030204" pitchFamily="34" charset="0"/>
              </a:rPr>
              <a:t>Stream 2: Budget (</a:t>
            </a:r>
            <a:r>
              <a:rPr lang="en-US" b="1" err="1">
                <a:latin typeface="Calibri" panose="020F0502020204030204" pitchFamily="34" charset="0"/>
              </a:rPr>
              <a:t>con’t</a:t>
            </a:r>
            <a:r>
              <a:rPr lang="en-US" b="1">
                <a:latin typeface="Calibri" panose="020F0502020204030204" pitchFamily="34" charset="0"/>
              </a:rPr>
              <a:t>)</a:t>
            </a:r>
            <a:endParaRPr lang="en-CA"/>
          </a:p>
        </p:txBody>
      </p:sp>
      <p:sp>
        <p:nvSpPr>
          <p:cNvPr id="3" name="Slide Number Placeholder 2"/>
          <p:cNvSpPr>
            <a:spLocks noGrp="1"/>
          </p:cNvSpPr>
          <p:nvPr>
            <p:ph type="sldNum" sz="quarter" idx="12"/>
          </p:nvPr>
        </p:nvSpPr>
        <p:spPr/>
        <p:txBody>
          <a:bodyPr/>
          <a:lstStyle/>
          <a:p>
            <a:fld id="{E05D7ECF-CC17-4421-85DA-DFD24CA9E84B}" type="slidenum">
              <a:rPr lang="en-CA" smtClean="0"/>
              <a:pPr/>
              <a:t>12</a:t>
            </a:fld>
            <a:endParaRPr lang="en-CA"/>
          </a:p>
        </p:txBody>
      </p:sp>
      <p:sp>
        <p:nvSpPr>
          <p:cNvPr id="5" name="Rectangle 4">
            <a:extLst>
              <a:ext uri="{FF2B5EF4-FFF2-40B4-BE49-F238E27FC236}">
                <a16:creationId xmlns:a16="http://schemas.microsoft.com/office/drawing/2014/main" id="{DED1C59F-DFAE-C9D2-877D-FA4D3166ABFD}"/>
              </a:ext>
            </a:extLst>
          </p:cNvPr>
          <p:cNvSpPr/>
          <p:nvPr/>
        </p:nvSpPr>
        <p:spPr>
          <a:xfrm>
            <a:off x="457200" y="1484784"/>
            <a:ext cx="8003232" cy="4647426"/>
          </a:xfrm>
          <a:prstGeom prst="rect">
            <a:avLst/>
          </a:prstGeom>
        </p:spPr>
        <p:txBody>
          <a:bodyPr wrap="square" lIns="91440" tIns="45720" rIns="91440" bIns="45720" anchor="t">
            <a:spAutoFit/>
          </a:bodyPr>
          <a:lstStyle/>
          <a:p>
            <a:pPr marL="285750" indent="-285750">
              <a:buFont typeface="Arial" panose="020B0604020202020204" pitchFamily="34" charset="0"/>
              <a:buChar char="•"/>
            </a:pPr>
            <a:endParaRPr lang="en-US" dirty="0">
              <a:solidFill>
                <a:srgbClr val="333333"/>
              </a:solidFill>
              <a:latin typeface="Calibri"/>
              <a:cs typeface="Calibri"/>
            </a:endParaRPr>
          </a:p>
          <a:p>
            <a:pPr marL="285750" indent="-285750">
              <a:buFont typeface="Arial" panose="020B0604020202020204" pitchFamily="34" charset="0"/>
              <a:buChar char="•"/>
            </a:pPr>
            <a:r>
              <a:rPr lang="en-US" sz="2000" b="0" i="0" dirty="0">
                <a:effectLst/>
                <a:latin typeface="Calibri"/>
                <a:cs typeface="Calibri"/>
              </a:rPr>
              <a:t>The UK researchers’ portion of the project will be funded by UKRI-AHRC or UKRI-ESRC based on the funding request submitted through the itemized budget. Please note that all UK costs will be funded at 80% of the full economic cost (</a:t>
            </a:r>
            <a:r>
              <a:rPr lang="en-US" sz="2000" b="0" i="0" dirty="0" err="1">
                <a:effectLst/>
                <a:latin typeface="Calibri"/>
                <a:cs typeface="Calibri"/>
              </a:rPr>
              <a:t>fEC</a:t>
            </a:r>
            <a:r>
              <a:rPr lang="en-US" sz="2000" b="0" i="0" dirty="0">
                <a:effectLst/>
                <a:latin typeface="Calibri"/>
                <a:cs typeface="Calibri"/>
              </a:rPr>
              <a:t>). For further details on eligible costs, refer to the</a:t>
            </a:r>
            <a:r>
              <a:rPr lang="en-US" sz="2000" b="0" i="0" dirty="0">
                <a:solidFill>
                  <a:srgbClr val="333333"/>
                </a:solidFill>
                <a:effectLst/>
                <a:latin typeface="Calibri"/>
                <a:cs typeface="Calibri"/>
              </a:rPr>
              <a:t> </a:t>
            </a:r>
            <a:r>
              <a:rPr lang="en-US" sz="2000" b="0" i="0" u="sng" dirty="0">
                <a:solidFill>
                  <a:srgbClr val="295376"/>
                </a:solidFill>
                <a:effectLst/>
                <a:latin typeface="Calibri"/>
                <a:cs typeface="Calibri"/>
                <a:hlinkClick r:id="rId3"/>
              </a:rPr>
              <a:t>AHRC Research Funding Guide</a:t>
            </a:r>
            <a:r>
              <a:rPr lang="en-US" sz="2000" u="sng" dirty="0">
                <a:solidFill>
                  <a:srgbClr val="295376"/>
                </a:solidFill>
                <a:latin typeface="Calibri"/>
                <a:cs typeface="Calibri"/>
              </a:rPr>
              <a:t> or </a:t>
            </a:r>
            <a:r>
              <a:rPr lang="en-US" sz="2000" u="sng" dirty="0">
                <a:solidFill>
                  <a:srgbClr val="295376"/>
                </a:solidFill>
                <a:latin typeface="Calibri"/>
                <a:cs typeface="Calibri"/>
                <a:hlinkClick r:id="rId4"/>
              </a:rPr>
              <a:t>ESRC Research Funding Guide</a:t>
            </a:r>
            <a:r>
              <a:rPr lang="en-US" sz="2000" b="0" i="0" dirty="0">
                <a:solidFill>
                  <a:srgbClr val="333333"/>
                </a:solidFill>
                <a:effectLst/>
                <a:latin typeface="Calibri"/>
                <a:cs typeface="Calibri"/>
              </a:rPr>
              <a:t>.</a:t>
            </a:r>
          </a:p>
          <a:p>
            <a:endParaRPr lang="en-US" sz="2000" dirty="0">
              <a:solidFill>
                <a:srgbClr val="333333"/>
              </a:solidFill>
              <a:latin typeface="Calibri"/>
              <a:cs typeface="Calibri"/>
            </a:endParaRPr>
          </a:p>
          <a:p>
            <a:pPr marL="285750" indent="-285750">
              <a:buFont typeface="Arial" panose="020B0604020202020204" pitchFamily="34" charset="0"/>
              <a:buChar char="•"/>
            </a:pPr>
            <a:r>
              <a:rPr lang="en-US" sz="2000" dirty="0">
                <a:latin typeface="Calibri"/>
                <a:cs typeface="Calibri"/>
              </a:rPr>
              <a:t>Applicants need to ensure that the full economic cost, as outlined in the UK budget form and the SSHRC budget form combined, does not exceed C$30,000.</a:t>
            </a:r>
            <a:endParaRPr lang="en-US" sz="2000" b="0" i="0" dirty="0">
              <a:effectLst/>
              <a:latin typeface="Calibri"/>
              <a:cs typeface="Calibri"/>
            </a:endParaRPr>
          </a:p>
          <a:p>
            <a:pPr marL="285750" indent="-285750">
              <a:buFont typeface="Arial" panose="020B0604020202020204" pitchFamily="34" charset="0"/>
              <a:buChar char="•"/>
            </a:pPr>
            <a:endParaRPr lang="en-US" sz="2000" dirty="0">
              <a:solidFill>
                <a:srgbClr val="333333"/>
              </a:solidFill>
              <a:latin typeface="Calibri"/>
              <a:cs typeface="Calibri"/>
            </a:endParaRPr>
          </a:p>
          <a:p>
            <a:pPr marL="285750" indent="-285750">
              <a:buFont typeface="Arial" panose="020B0604020202020204" pitchFamily="34" charset="0"/>
              <a:buChar char="•"/>
            </a:pPr>
            <a:r>
              <a:rPr lang="en-US" sz="2000" b="0" i="0" dirty="0">
                <a:effectLst/>
                <a:latin typeface="Calibri"/>
                <a:cs typeface="Calibri"/>
              </a:rPr>
              <a:t>UKRI AHRC &amp; ESRC applicants: Applicants should consult Section 3 of the</a:t>
            </a:r>
            <a:r>
              <a:rPr lang="en-US" sz="2000" b="0" i="0" dirty="0">
                <a:solidFill>
                  <a:srgbClr val="333333"/>
                </a:solidFill>
                <a:effectLst/>
                <a:latin typeface="Calibri"/>
                <a:cs typeface="Calibri"/>
              </a:rPr>
              <a:t> </a:t>
            </a:r>
            <a:r>
              <a:rPr lang="en-US" sz="2000" b="0" i="0" u="sng" dirty="0">
                <a:solidFill>
                  <a:srgbClr val="295376"/>
                </a:solidFill>
                <a:effectLst/>
                <a:latin typeface="Calibri"/>
                <a:cs typeface="Calibri"/>
                <a:hlinkClick r:id="rId3"/>
              </a:rPr>
              <a:t>AHRC Research Funding Guide</a:t>
            </a:r>
            <a:r>
              <a:rPr lang="en-US" sz="2000" b="0" i="0" dirty="0">
                <a:effectLst/>
                <a:latin typeface="Calibri"/>
                <a:cs typeface="Calibri"/>
              </a:rPr>
              <a:t> </a:t>
            </a:r>
            <a:r>
              <a:rPr lang="en-US" sz="2000" dirty="0">
                <a:ea typeface="+mn-lt"/>
                <a:cs typeface="+mn-lt"/>
              </a:rPr>
              <a:t>or </a:t>
            </a:r>
            <a:r>
              <a:rPr lang="en-US" sz="2000" dirty="0">
                <a:solidFill>
                  <a:srgbClr val="295376"/>
                </a:solidFill>
                <a:latin typeface="Calibri"/>
                <a:cs typeface="Arial"/>
                <a:hlinkClick r:id="rId4"/>
              </a:rPr>
              <a:t>ESRC Research Funding Guide</a:t>
            </a:r>
            <a:r>
              <a:rPr lang="en-US" sz="2000" dirty="0">
                <a:solidFill>
                  <a:srgbClr val="333333"/>
                </a:solidFill>
                <a:latin typeface="Calibri"/>
                <a:cs typeface="Calibri"/>
              </a:rPr>
              <a:t> </a:t>
            </a:r>
            <a:r>
              <a:rPr lang="en-US" sz="2000" b="0" i="0" dirty="0">
                <a:effectLst/>
                <a:latin typeface="Calibri"/>
                <a:cs typeface="Calibri"/>
              </a:rPr>
              <a:t>for guidance on eligible expenses, including salaries.</a:t>
            </a:r>
          </a:p>
          <a:p>
            <a:pPr marL="285750" indent="-285750">
              <a:buFont typeface="Arial" panose="020B0604020202020204" pitchFamily="34" charset="0"/>
              <a:buChar char="•"/>
            </a:pPr>
            <a:endParaRPr lang="en-US" b="0" i="0" dirty="0">
              <a:solidFill>
                <a:srgbClr val="333333"/>
              </a:solidFill>
              <a:effectLst/>
              <a:latin typeface="Helvetica Neue"/>
            </a:endParaRPr>
          </a:p>
        </p:txBody>
      </p:sp>
    </p:spTree>
    <p:extLst>
      <p:ext uri="{BB962C8B-B14F-4D97-AF65-F5344CB8AC3E}">
        <p14:creationId xmlns:p14="http://schemas.microsoft.com/office/powerpoint/2010/main" val="48943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6D356-949A-ED35-C3FB-34F3D61BB79D}"/>
              </a:ext>
            </a:extLst>
          </p:cNvPr>
          <p:cNvSpPr>
            <a:spLocks noGrp="1"/>
          </p:cNvSpPr>
          <p:nvPr>
            <p:ph type="title"/>
          </p:nvPr>
        </p:nvSpPr>
        <p:spPr/>
        <p:txBody>
          <a:bodyPr/>
          <a:lstStyle/>
          <a:p>
            <a:r>
              <a:rPr lang="en-US">
                <a:latin typeface="Trebuchet MS"/>
              </a:rPr>
              <a:t>What's New (Stream 2)</a:t>
            </a:r>
            <a:endParaRPr lang="en-US"/>
          </a:p>
        </p:txBody>
      </p:sp>
      <p:sp>
        <p:nvSpPr>
          <p:cNvPr id="3" name="Slide Number Placeholder 2">
            <a:extLst>
              <a:ext uri="{FF2B5EF4-FFF2-40B4-BE49-F238E27FC236}">
                <a16:creationId xmlns:a16="http://schemas.microsoft.com/office/drawing/2014/main" id="{45DDAFCD-8353-706A-A1A0-01F9BF1FAE55}"/>
              </a:ext>
            </a:extLst>
          </p:cNvPr>
          <p:cNvSpPr>
            <a:spLocks noGrp="1"/>
          </p:cNvSpPr>
          <p:nvPr>
            <p:ph type="sldNum" sz="quarter" idx="12"/>
          </p:nvPr>
        </p:nvSpPr>
        <p:spPr/>
        <p:txBody>
          <a:bodyPr/>
          <a:lstStyle/>
          <a:p>
            <a:fld id="{E05D7ECF-CC17-4421-85DA-DFD24CA9E84B}" type="slidenum">
              <a:rPr lang="en-CA" smtClean="0"/>
              <a:pPr/>
              <a:t>13</a:t>
            </a:fld>
            <a:endParaRPr lang="en-CA"/>
          </a:p>
        </p:txBody>
      </p:sp>
      <p:sp>
        <p:nvSpPr>
          <p:cNvPr id="4" name="Text Placeholder 3">
            <a:extLst>
              <a:ext uri="{FF2B5EF4-FFF2-40B4-BE49-F238E27FC236}">
                <a16:creationId xmlns:a16="http://schemas.microsoft.com/office/drawing/2014/main" id="{644CB8FC-70CA-47CC-C7DC-D9CFAC326A27}"/>
              </a:ext>
            </a:extLst>
          </p:cNvPr>
          <p:cNvSpPr>
            <a:spLocks noGrp="1"/>
          </p:cNvSpPr>
          <p:nvPr>
            <p:ph type="body" sz="quarter" idx="13"/>
          </p:nvPr>
        </p:nvSpPr>
        <p:spPr/>
        <p:txBody>
          <a:bodyPr vert="horz" lIns="91440" tIns="45720" rIns="91440" bIns="45720" rtlCol="0" anchor="t">
            <a:normAutofit/>
          </a:bodyPr>
          <a:lstStyle/>
          <a:p>
            <a:r>
              <a:rPr lang="en-US" dirty="0">
                <a:latin typeface="Calibri"/>
                <a:cs typeface="Arial"/>
              </a:rPr>
              <a:t>Canadian and UK applicants may complete the </a:t>
            </a:r>
            <a:r>
              <a:rPr lang="en-US" dirty="0">
                <a:latin typeface="Calibri"/>
                <a:cs typeface="Arial"/>
                <a:hlinkClick r:id="rId3"/>
              </a:rPr>
              <a:t>networking form</a:t>
            </a:r>
            <a:r>
              <a:rPr lang="en-US" dirty="0">
                <a:latin typeface="Calibri"/>
                <a:cs typeface="Arial"/>
              </a:rPr>
              <a:t> to facilitate partnerships for potential applications.</a:t>
            </a:r>
            <a:endParaRPr lang="en-US" dirty="0">
              <a:latin typeface="Calibri"/>
            </a:endParaRPr>
          </a:p>
          <a:p>
            <a:endParaRPr lang="en-US" dirty="0">
              <a:latin typeface="Calibri"/>
              <a:cs typeface="Arial"/>
            </a:endParaRPr>
          </a:p>
          <a:p>
            <a:r>
              <a:rPr lang="en-US" dirty="0">
                <a:latin typeface="Calibri"/>
                <a:cs typeface="Arial"/>
              </a:rPr>
              <a:t>This</a:t>
            </a:r>
            <a:r>
              <a:rPr lang="en-US" i="0" dirty="0">
                <a:solidFill>
                  <a:srgbClr val="1D1D1D"/>
                </a:solidFill>
                <a:latin typeface="Calibri"/>
                <a:cs typeface="Arial"/>
              </a:rPr>
              <a:t> networking form can also be accessed on SSHRC's website in the '</a:t>
            </a:r>
            <a:r>
              <a:rPr lang="en-US" i="0" dirty="0">
                <a:solidFill>
                  <a:srgbClr val="1D1D1D"/>
                </a:solidFill>
                <a:latin typeface="Calibri"/>
                <a:cs typeface="Arial"/>
                <a:hlinkClick r:id="rId4"/>
              </a:rPr>
              <a:t>Upcoming Webinars</a:t>
            </a:r>
            <a:r>
              <a:rPr lang="en-US" i="0" dirty="0">
                <a:solidFill>
                  <a:srgbClr val="1D1D1D"/>
                </a:solidFill>
                <a:latin typeface="Calibri"/>
                <a:cs typeface="Arial"/>
              </a:rPr>
              <a:t>' webpage.</a:t>
            </a:r>
            <a:endParaRPr lang="en-US" i="0" dirty="0">
              <a:solidFill>
                <a:srgbClr val="1D1D1D"/>
              </a:solidFill>
              <a:latin typeface="Calibri"/>
            </a:endParaRPr>
          </a:p>
          <a:p>
            <a:endParaRPr lang="en-US" dirty="0">
              <a:latin typeface="Calibri"/>
              <a:cs typeface="Arial"/>
            </a:endParaRPr>
          </a:p>
          <a:p>
            <a:r>
              <a:rPr lang="en-US" dirty="0">
                <a:latin typeface="Calibri"/>
                <a:cs typeface="Arial"/>
              </a:rPr>
              <a:t>A follow-up webinar will take place in October 2024 to help provide further information on this funding opportunity as well as partnership best practices.</a:t>
            </a:r>
            <a:endParaRPr lang="en-US" dirty="0">
              <a:latin typeface="Calibri"/>
            </a:endParaRPr>
          </a:p>
        </p:txBody>
      </p:sp>
    </p:spTree>
    <p:extLst>
      <p:ext uri="{BB962C8B-B14F-4D97-AF65-F5344CB8AC3E}">
        <p14:creationId xmlns:p14="http://schemas.microsoft.com/office/powerpoint/2010/main" val="402734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a:latin typeface="Calibri" panose="020F0502020204030204" pitchFamily="34" charset="0"/>
              </a:rPr>
              <a:t>Merit Review Process</a:t>
            </a:r>
            <a:endParaRPr lang="en-CA"/>
          </a:p>
        </p:txBody>
      </p:sp>
      <p:sp>
        <p:nvSpPr>
          <p:cNvPr id="3" name="Slide Number Placeholder 2"/>
          <p:cNvSpPr>
            <a:spLocks noGrp="1"/>
          </p:cNvSpPr>
          <p:nvPr>
            <p:ph type="sldNum" sz="quarter" idx="12"/>
          </p:nvPr>
        </p:nvSpPr>
        <p:spPr/>
        <p:txBody>
          <a:bodyPr/>
          <a:lstStyle/>
          <a:p>
            <a:fld id="{E05D7ECF-CC17-4421-85DA-DFD24CA9E84B}" type="slidenum">
              <a:rPr lang="en-CA" smtClean="0"/>
              <a:pPr/>
              <a:t>14</a:t>
            </a:fld>
            <a:endParaRPr lang="en-CA"/>
          </a:p>
        </p:txBody>
      </p:sp>
      <p:sp>
        <p:nvSpPr>
          <p:cNvPr id="6" name="Rectangle 5">
            <a:extLst>
              <a:ext uri="{FF2B5EF4-FFF2-40B4-BE49-F238E27FC236}">
                <a16:creationId xmlns:a16="http://schemas.microsoft.com/office/drawing/2014/main" id="{E63A9EE3-DD79-AB79-BDCC-F31329A72D6A}"/>
              </a:ext>
            </a:extLst>
          </p:cNvPr>
          <p:cNvSpPr/>
          <p:nvPr/>
        </p:nvSpPr>
        <p:spPr>
          <a:xfrm>
            <a:off x="457200" y="1556792"/>
            <a:ext cx="7058686" cy="5139869"/>
          </a:xfrm>
          <a:prstGeom prst="rect">
            <a:avLst/>
          </a:prstGeom>
        </p:spPr>
        <p:txBody>
          <a:bodyPr wrap="square" lIns="91440" tIns="45720" rIns="91440" bIns="45720" anchor="t">
            <a:spAutoFit/>
          </a:bodyPr>
          <a:lstStyle/>
          <a:p>
            <a:pPr>
              <a:spcAft>
                <a:spcPts val="600"/>
              </a:spcAft>
            </a:pPr>
            <a:endParaRPr lang="en-CA" sz="800" b="1">
              <a:solidFill>
                <a:schemeClr val="tx2"/>
              </a:solidFill>
              <a:latin typeface="Calibri" panose="020F0502020204030204" pitchFamily="34" charset="0"/>
            </a:endParaRPr>
          </a:p>
          <a:p>
            <a:pPr>
              <a:spcAft>
                <a:spcPts val="600"/>
              </a:spcAft>
            </a:pPr>
            <a:r>
              <a:rPr lang="en-CA" sz="2400" b="1">
                <a:latin typeface="Calibri"/>
                <a:cs typeface="Calibri"/>
              </a:rPr>
              <a:t>KSG Grant applications:</a:t>
            </a:r>
          </a:p>
          <a:p>
            <a:pPr marL="285750" indent="-285750">
              <a:spcAft>
                <a:spcPts val="600"/>
              </a:spcAft>
              <a:buFont typeface="Arial" panose="020B0604020202020204" pitchFamily="34" charset="0"/>
              <a:buChar char="•"/>
            </a:pPr>
            <a:r>
              <a:rPr lang="en-CA" sz="2400">
                <a:latin typeface="Calibri" panose="020F0502020204030204" pitchFamily="34" charset="0"/>
              </a:rPr>
              <a:t>Subject matter experts will adjudicate on formal project proposals</a:t>
            </a:r>
          </a:p>
          <a:p>
            <a:pPr marL="285750" indent="-285750">
              <a:spcAft>
                <a:spcPts val="600"/>
              </a:spcAft>
              <a:buFont typeface="Arial" panose="020B0604020202020204" pitchFamily="34" charset="0"/>
              <a:buChar char="•"/>
            </a:pPr>
            <a:r>
              <a:rPr lang="en-CA" sz="2400">
                <a:latin typeface="Calibri" panose="020F0502020204030204" pitchFamily="34" charset="0"/>
              </a:rPr>
              <a:t>Two separate adjudication committees </a:t>
            </a:r>
          </a:p>
          <a:p>
            <a:pPr marL="285750" indent="-285750">
              <a:spcAft>
                <a:spcPts val="600"/>
              </a:spcAft>
              <a:buFont typeface="Arial" panose="020B0604020202020204" pitchFamily="34" charset="0"/>
              <a:buChar char="•"/>
            </a:pPr>
            <a:endParaRPr lang="en-CA" sz="2400">
              <a:latin typeface="Calibri" panose="020F0502020204030204" pitchFamily="34" charset="0"/>
            </a:endParaRPr>
          </a:p>
          <a:p>
            <a:pPr>
              <a:spcAft>
                <a:spcPts val="600"/>
              </a:spcAft>
            </a:pPr>
            <a:r>
              <a:rPr lang="en-CA" sz="2400" b="1">
                <a:latin typeface="Calibri"/>
                <a:cs typeface="Calibri"/>
              </a:rPr>
              <a:t>Evaluation Criteria:</a:t>
            </a:r>
          </a:p>
          <a:p>
            <a:pPr marL="285750" indent="-285750">
              <a:spcAft>
                <a:spcPts val="600"/>
              </a:spcAft>
              <a:buFont typeface="Arial" panose="020B0604020202020204" pitchFamily="34" charset="0"/>
              <a:buChar char="•"/>
            </a:pPr>
            <a:r>
              <a:rPr lang="en-US" sz="2400">
                <a:latin typeface="Calibri" panose="020F0502020204030204" pitchFamily="34" charset="0"/>
              </a:rPr>
              <a:t>Challenge—The aim and importance of the </a:t>
            </a:r>
            <a:r>
              <a:rPr lang="en-US" sz="2400" err="1">
                <a:latin typeface="Calibri" panose="020F0502020204030204" pitchFamily="34" charset="0"/>
              </a:rPr>
              <a:t>endeavour</a:t>
            </a:r>
            <a:r>
              <a:rPr lang="en-US" sz="2400">
                <a:latin typeface="Calibri" panose="020F0502020204030204" pitchFamily="34" charset="0"/>
              </a:rPr>
              <a:t> (40%)</a:t>
            </a:r>
          </a:p>
          <a:p>
            <a:pPr marL="285750" indent="-285750">
              <a:spcAft>
                <a:spcPts val="600"/>
              </a:spcAft>
              <a:buFont typeface="Arial" panose="020B0604020202020204" pitchFamily="34" charset="0"/>
              <a:buChar char="•"/>
            </a:pPr>
            <a:r>
              <a:rPr lang="en-US" sz="2400">
                <a:latin typeface="Calibri" panose="020F0502020204030204" pitchFamily="34" charset="0"/>
              </a:rPr>
              <a:t>Feasibility—The plan to achieve excellence (30%)</a:t>
            </a:r>
          </a:p>
          <a:p>
            <a:pPr marL="285750" indent="-285750">
              <a:spcAft>
                <a:spcPts val="600"/>
              </a:spcAft>
              <a:buFont typeface="Arial" panose="020B0604020202020204" pitchFamily="34" charset="0"/>
              <a:buChar char="•"/>
            </a:pPr>
            <a:r>
              <a:rPr lang="en-US" sz="2400">
                <a:latin typeface="Calibri" panose="020F0502020204030204" pitchFamily="34" charset="0"/>
              </a:rPr>
              <a:t>Capability – The expertise to succeed (30%)</a:t>
            </a:r>
          </a:p>
          <a:p>
            <a:br>
              <a:rPr lang="en-US"/>
            </a:br>
            <a:endParaRPr lang="en-CA" sz="1700" b="1">
              <a:solidFill>
                <a:schemeClr val="tx2"/>
              </a:solidFill>
              <a:latin typeface="Calibri" panose="020F0502020204030204" pitchFamily="34" charset="0"/>
            </a:endParaRPr>
          </a:p>
        </p:txBody>
      </p:sp>
    </p:spTree>
    <p:extLst>
      <p:ext uri="{BB962C8B-B14F-4D97-AF65-F5344CB8AC3E}">
        <p14:creationId xmlns:p14="http://schemas.microsoft.com/office/powerpoint/2010/main" val="154481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004"/>
            <a:ext cx="8229600" cy="1143000"/>
          </a:xfrm>
        </p:spPr>
        <p:txBody>
          <a:bodyPr/>
          <a:lstStyle/>
          <a:p>
            <a:r>
              <a:rPr lang="en-CA" sz="3600" b="1">
                <a:latin typeface="Calibri" panose="020F0502020204030204" pitchFamily="34" charset="0"/>
              </a:rPr>
              <a:t>Evaluation Criteria and Scoring</a:t>
            </a:r>
            <a:endParaRPr lang="en-CA"/>
          </a:p>
        </p:txBody>
      </p:sp>
      <p:sp>
        <p:nvSpPr>
          <p:cNvPr id="3" name="Slide Number Placeholder 2"/>
          <p:cNvSpPr>
            <a:spLocks noGrp="1"/>
          </p:cNvSpPr>
          <p:nvPr>
            <p:ph type="sldNum" sz="quarter" idx="12"/>
          </p:nvPr>
        </p:nvSpPr>
        <p:spPr/>
        <p:txBody>
          <a:bodyPr/>
          <a:lstStyle/>
          <a:p>
            <a:fld id="{E05D7ECF-CC17-4421-85DA-DFD24CA9E84B}" type="slidenum">
              <a:rPr lang="en-CA" smtClean="0"/>
              <a:pPr/>
              <a:t>15</a:t>
            </a:fld>
            <a:endParaRPr lang="en-CA"/>
          </a:p>
        </p:txBody>
      </p:sp>
      <p:graphicFrame>
        <p:nvGraphicFramePr>
          <p:cNvPr id="4" name="Table 4">
            <a:extLst>
              <a:ext uri="{FF2B5EF4-FFF2-40B4-BE49-F238E27FC236}">
                <a16:creationId xmlns:a16="http://schemas.microsoft.com/office/drawing/2014/main" id="{7C83C332-F09D-DF92-FB9B-580813FBBB65}"/>
              </a:ext>
            </a:extLst>
          </p:cNvPr>
          <p:cNvGraphicFramePr>
            <a:graphicFrameLocks noGrp="1"/>
          </p:cNvGraphicFramePr>
          <p:nvPr>
            <p:extLst>
              <p:ext uri="{D42A27DB-BD31-4B8C-83A1-F6EECF244321}">
                <p14:modId xmlns:p14="http://schemas.microsoft.com/office/powerpoint/2010/main" val="3117107015"/>
              </p:ext>
            </p:extLst>
          </p:nvPr>
        </p:nvGraphicFramePr>
        <p:xfrm>
          <a:off x="457200" y="1196753"/>
          <a:ext cx="8229600" cy="5672802"/>
        </p:xfrm>
        <a:graphic>
          <a:graphicData uri="http://schemas.openxmlformats.org/drawingml/2006/table">
            <a:tbl>
              <a:tblPr firstRow="1" bandRow="1">
                <a:tableStyleId>{5C22544A-7EE6-4342-B048-85BDC9FD1C3A}</a:tableStyleId>
              </a:tblPr>
              <a:tblGrid>
                <a:gridCol w="1902334">
                  <a:extLst>
                    <a:ext uri="{9D8B030D-6E8A-4147-A177-3AD203B41FA5}">
                      <a16:colId xmlns:a16="http://schemas.microsoft.com/office/drawing/2014/main" val="3067949571"/>
                    </a:ext>
                  </a:extLst>
                </a:gridCol>
                <a:gridCol w="6327266">
                  <a:extLst>
                    <a:ext uri="{9D8B030D-6E8A-4147-A177-3AD203B41FA5}">
                      <a16:colId xmlns:a16="http://schemas.microsoft.com/office/drawing/2014/main" val="3389656530"/>
                    </a:ext>
                  </a:extLst>
                </a:gridCol>
              </a:tblGrid>
              <a:tr h="338792">
                <a:tc>
                  <a:txBody>
                    <a:bodyPr/>
                    <a:lstStyle/>
                    <a:p>
                      <a:r>
                        <a:rPr lang="en-US"/>
                        <a:t>Criteria</a:t>
                      </a:r>
                      <a:endParaRPr lang="en-CA"/>
                    </a:p>
                  </a:txBody>
                  <a:tcPr/>
                </a:tc>
                <a:tc>
                  <a:txBody>
                    <a:bodyPr/>
                    <a:lstStyle/>
                    <a:p>
                      <a:r>
                        <a:rPr lang="en-US"/>
                        <a:t>Sub-criteria</a:t>
                      </a:r>
                      <a:endParaRPr lang="en-CA"/>
                    </a:p>
                  </a:txBody>
                  <a:tcPr/>
                </a:tc>
                <a:extLst>
                  <a:ext uri="{0D108BD9-81ED-4DB2-BD59-A6C34878D82A}">
                    <a16:rowId xmlns:a16="http://schemas.microsoft.com/office/drawing/2014/main" val="2853832599"/>
                  </a:ext>
                </a:extLst>
              </a:tr>
              <a:tr h="1468097">
                <a:tc>
                  <a:txBody>
                    <a:bodyPr/>
                    <a:lstStyle/>
                    <a:p>
                      <a:pPr algn="l"/>
                      <a:r>
                        <a:rPr lang="en-CA" sz="1400" b="1" i="0" kern="1200">
                          <a:solidFill>
                            <a:schemeClr val="dk1"/>
                          </a:solidFill>
                          <a:effectLst/>
                          <a:latin typeface="+mn-lt"/>
                          <a:ea typeface="+mn-ea"/>
                          <a:cs typeface="+mn-cs"/>
                        </a:rPr>
                        <a:t>Challenge – The aim and importance of the endeavour (40%)</a:t>
                      </a:r>
                      <a:endParaRPr lang="en-CA" sz="1400"/>
                    </a:p>
                  </a:txBody>
                  <a:tcPr/>
                </a:tc>
                <a:tc>
                  <a:txBody>
                    <a:bodyPr/>
                    <a:lstStyle/>
                    <a:p>
                      <a:pPr marL="285750" indent="-285750">
                        <a:buFont typeface="Arial" panose="020B0604020202020204" pitchFamily="34" charset="0"/>
                        <a:buChar char="•"/>
                      </a:pPr>
                      <a:r>
                        <a:rPr lang="en-US" sz="1400" b="0" i="0" kern="1200">
                          <a:solidFill>
                            <a:schemeClr val="dk1"/>
                          </a:solidFill>
                          <a:effectLst/>
                          <a:latin typeface="+mn-lt"/>
                          <a:ea typeface="+mn-ea"/>
                          <a:cs typeface="+mn-cs"/>
                        </a:rPr>
                        <a:t>expected contribution to the funding opportunity’s stated objectives;</a:t>
                      </a:r>
                    </a:p>
                    <a:p>
                      <a:pPr marL="285750" indent="-285750">
                        <a:buFont typeface="Arial" panose="020B0604020202020204" pitchFamily="34" charset="0"/>
                        <a:buChar char="•"/>
                      </a:pPr>
                      <a:r>
                        <a:rPr lang="en-US" sz="1400" b="0" i="0" kern="1200">
                          <a:solidFill>
                            <a:schemeClr val="dk1"/>
                          </a:solidFill>
                          <a:effectLst/>
                          <a:latin typeface="+mn-lt"/>
                          <a:ea typeface="+mn-ea"/>
                          <a:cs typeface="+mn-cs"/>
                        </a:rPr>
                        <a:t>significance of the applicant’s chosen topic or area(s) for synthesis, based on the issues identified in this call for proposals;</a:t>
                      </a:r>
                    </a:p>
                    <a:p>
                      <a:pPr marL="285750" indent="-285750">
                        <a:buFont typeface="Arial" panose="020B0604020202020204" pitchFamily="34" charset="0"/>
                        <a:buChar char="•"/>
                      </a:pPr>
                      <a:r>
                        <a:rPr lang="en-US" sz="1400" b="0" i="0" kern="1200">
                          <a:solidFill>
                            <a:schemeClr val="dk1"/>
                          </a:solidFill>
                          <a:effectLst/>
                          <a:latin typeface="+mn-lt"/>
                          <a:ea typeface="+mn-ea"/>
                          <a:cs typeface="+mn-cs"/>
                        </a:rPr>
                        <a:t>potential influence and impact in informing policy and practice in the public, private and not-for-profit sectors; and</a:t>
                      </a:r>
                    </a:p>
                    <a:p>
                      <a:pPr marL="285750" indent="-285750">
                        <a:buFont typeface="Arial" panose="020B0604020202020204" pitchFamily="34" charset="0"/>
                        <a:buChar char="•"/>
                      </a:pPr>
                      <a:r>
                        <a:rPr lang="en-US" sz="1400" b="0" i="0" kern="1200">
                          <a:solidFill>
                            <a:schemeClr val="dk1"/>
                          </a:solidFill>
                          <a:effectLst/>
                          <a:latin typeface="+mn-lt"/>
                          <a:ea typeface="+mn-ea"/>
                          <a:cs typeface="+mn-cs"/>
                        </a:rPr>
                        <a:t>identification of research gaps that might be addressed by a forward-looking research agenda in the chosen area(s).</a:t>
                      </a:r>
                    </a:p>
                  </a:txBody>
                  <a:tcPr/>
                </a:tc>
                <a:extLst>
                  <a:ext uri="{0D108BD9-81ED-4DB2-BD59-A6C34878D82A}">
                    <a16:rowId xmlns:a16="http://schemas.microsoft.com/office/drawing/2014/main" val="3664614712"/>
                  </a:ext>
                </a:extLst>
              </a:tr>
              <a:tr h="1468097">
                <a:tc>
                  <a:txBody>
                    <a:bodyPr/>
                    <a:lstStyle/>
                    <a:p>
                      <a:pPr algn="l"/>
                      <a:r>
                        <a:rPr lang="en-CA" sz="1400" b="1" i="0" kern="1200">
                          <a:solidFill>
                            <a:schemeClr val="dk1"/>
                          </a:solidFill>
                          <a:effectLst/>
                          <a:latin typeface="+mn-lt"/>
                          <a:ea typeface="+mn-ea"/>
                          <a:cs typeface="+mn-cs"/>
                        </a:rPr>
                        <a:t>Feasibility – The plan to achieve excellence (30%)</a:t>
                      </a:r>
                      <a:endParaRPr lang="en-CA" sz="1400"/>
                    </a:p>
                  </a:txBody>
                  <a:tcPr/>
                </a:tc>
                <a:tc>
                  <a:txBody>
                    <a:bodyPr/>
                    <a:lstStyle/>
                    <a:p>
                      <a:pPr marL="285750" indent="-285750">
                        <a:buFont typeface="Arial" panose="020B0604020202020204" pitchFamily="34" charset="0"/>
                        <a:buChar char="•"/>
                      </a:pPr>
                      <a:r>
                        <a:rPr lang="en-US" sz="1400" b="0" i="0" kern="1200" dirty="0">
                          <a:solidFill>
                            <a:schemeClr val="dk1"/>
                          </a:solidFill>
                          <a:effectLst/>
                          <a:latin typeface="+mn-lt"/>
                          <a:ea typeface="+mn-ea"/>
                          <a:cs typeface="+mn-cs"/>
                        </a:rPr>
                        <a:t>ability to meet the objectives of the funding opportunity;</a:t>
                      </a:r>
                    </a:p>
                    <a:p>
                      <a:pPr marL="285750" indent="-285750">
                        <a:buFont typeface="Arial" panose="020B0604020202020204" pitchFamily="34" charset="0"/>
                        <a:buChar char="•"/>
                      </a:pPr>
                      <a:r>
                        <a:rPr lang="en-US" sz="1400" b="0" i="0" kern="1200" dirty="0">
                          <a:solidFill>
                            <a:schemeClr val="dk1"/>
                          </a:solidFill>
                          <a:effectLst/>
                          <a:latin typeface="+mn-lt"/>
                          <a:ea typeface="+mn-ea"/>
                          <a:cs typeface="+mn-cs"/>
                        </a:rPr>
                        <a:t>appropriateness of the methodology or approach and of the work plan, including timelines for the design and conduct of the activity;</a:t>
                      </a:r>
                    </a:p>
                    <a:p>
                      <a:pPr marL="285750" indent="-285750">
                        <a:buFont typeface="Arial" panose="020B0604020202020204" pitchFamily="34" charset="0"/>
                        <a:buChar char="•"/>
                      </a:pPr>
                      <a:r>
                        <a:rPr lang="en-US" sz="1400" b="0" i="0" kern="1200" dirty="0">
                          <a:solidFill>
                            <a:schemeClr val="dk1"/>
                          </a:solidFill>
                          <a:effectLst/>
                          <a:latin typeface="+mn-lt"/>
                          <a:ea typeface="+mn-ea"/>
                          <a:cs typeface="+mn-cs"/>
                        </a:rPr>
                        <a:t>quality and appropriateness of knowledge mobilization plans, including effective dissemination, exchange and engagement with stakeholders within and/or beyond the research community, where applicable; and</a:t>
                      </a:r>
                    </a:p>
                    <a:p>
                      <a:pPr marL="285750" indent="-285750">
                        <a:buFont typeface="Arial" panose="020B0604020202020204" pitchFamily="34" charset="0"/>
                        <a:buChar char="•"/>
                      </a:pPr>
                      <a:r>
                        <a:rPr lang="en-US" sz="1400" b="0" i="0" kern="1200" dirty="0">
                          <a:solidFill>
                            <a:schemeClr val="dk1"/>
                          </a:solidFill>
                          <a:effectLst/>
                          <a:latin typeface="+mn-lt"/>
                          <a:ea typeface="+mn-ea"/>
                          <a:cs typeface="+mn-cs"/>
                        </a:rPr>
                        <a:t>appropriateness of the requested budget.</a:t>
                      </a:r>
                    </a:p>
                  </a:txBody>
                  <a:tcPr/>
                </a:tc>
                <a:extLst>
                  <a:ext uri="{0D108BD9-81ED-4DB2-BD59-A6C34878D82A}">
                    <a16:rowId xmlns:a16="http://schemas.microsoft.com/office/drawing/2014/main" val="1378976924"/>
                  </a:ext>
                </a:extLst>
              </a:tr>
              <a:tr h="1468097">
                <a:tc>
                  <a:txBody>
                    <a:bodyPr/>
                    <a:lstStyle/>
                    <a:p>
                      <a:pPr algn="l"/>
                      <a:r>
                        <a:rPr lang="en-US" sz="1400" b="1" i="0" kern="1200">
                          <a:solidFill>
                            <a:schemeClr val="dk1"/>
                          </a:solidFill>
                          <a:effectLst/>
                          <a:latin typeface="+mn-lt"/>
                          <a:ea typeface="+mn-ea"/>
                          <a:cs typeface="+mn-cs"/>
                        </a:rPr>
                        <a:t>Capability – The expertise to succeed (30%)</a:t>
                      </a:r>
                      <a:endParaRPr lang="en-CA" sz="1400"/>
                    </a:p>
                  </a:txBody>
                  <a:tcPr/>
                </a:tc>
                <a:tc>
                  <a:txBody>
                    <a:bodyPr/>
                    <a:lstStyle/>
                    <a:p>
                      <a:pPr marL="285750" indent="-285750">
                        <a:buFont typeface="Arial" panose="020B0604020202020204" pitchFamily="34" charset="0"/>
                        <a:buChar char="•"/>
                      </a:pPr>
                      <a:r>
                        <a:rPr lang="en-US" sz="1400" b="0" i="0" kern="1200">
                          <a:solidFill>
                            <a:schemeClr val="dk1"/>
                          </a:solidFill>
                          <a:effectLst/>
                          <a:latin typeface="+mn-lt"/>
                          <a:ea typeface="+mn-ea"/>
                          <a:cs typeface="+mn-cs"/>
                        </a:rPr>
                        <a:t>qualifications of the applicant/team to carry out the proposed project (such as expertise in the research area, synthesis methods, information retrieval and Indigenous research); and</a:t>
                      </a:r>
                    </a:p>
                    <a:p>
                      <a:pPr marL="285750" indent="-285750">
                        <a:buFont typeface="Arial" panose="020B0604020202020204" pitchFamily="34" charset="0"/>
                        <a:buChar char="•"/>
                      </a:pPr>
                      <a:r>
                        <a:rPr lang="en-US" sz="1400" b="0" i="0" kern="1200">
                          <a:solidFill>
                            <a:schemeClr val="dk1"/>
                          </a:solidFill>
                          <a:effectLst/>
                          <a:latin typeface="+mn-lt"/>
                          <a:ea typeface="+mn-ea"/>
                          <a:cs typeface="+mn-cs"/>
                        </a:rPr>
                        <a:t>evidence of other knowledge mobilization activities (such as films, performances, commissioned reports, knowledge syntheses, experience collaborating/interacting with stakeholders, and contributions to public debate and the media) and of impacts on policy and practice.</a:t>
                      </a:r>
                    </a:p>
                  </a:txBody>
                  <a:tcPr/>
                </a:tc>
                <a:extLst>
                  <a:ext uri="{0D108BD9-81ED-4DB2-BD59-A6C34878D82A}">
                    <a16:rowId xmlns:a16="http://schemas.microsoft.com/office/drawing/2014/main" val="744914132"/>
                  </a:ext>
                </a:extLst>
              </a:tr>
              <a:tr h="552162">
                <a:tc gridSpan="2">
                  <a:txBody>
                    <a:bodyPr/>
                    <a:lstStyle/>
                    <a:p>
                      <a:pPr algn="l"/>
                      <a:endParaRPr lang="en-CA" sz="1400" dirty="0"/>
                    </a:p>
                  </a:txBody>
                  <a:tcPr/>
                </a:tc>
                <a:tc hMerge="1">
                  <a:txBody>
                    <a:bodyPr/>
                    <a:lstStyle/>
                    <a:p>
                      <a:pPr marL="285750" indent="-285750">
                        <a:buFont typeface="Arial" panose="020B0604020202020204" pitchFamily="34" charset="0"/>
                        <a:buChar char="•"/>
                      </a:pPr>
                      <a:endParaRPr lang="en-US" sz="1400" b="0" i="0" kern="1200">
                        <a:solidFill>
                          <a:schemeClr val="dk1"/>
                        </a:solidFill>
                        <a:effectLst/>
                        <a:latin typeface="+mn-lt"/>
                        <a:ea typeface="+mn-ea"/>
                        <a:cs typeface="+mn-cs"/>
                      </a:endParaRPr>
                    </a:p>
                  </a:txBody>
                  <a:tcPr/>
                </a:tc>
                <a:extLst>
                  <a:ext uri="{0D108BD9-81ED-4DB2-BD59-A6C34878D82A}">
                    <a16:rowId xmlns:a16="http://schemas.microsoft.com/office/drawing/2014/main" val="3955151068"/>
                  </a:ext>
                </a:extLst>
              </a:tr>
            </a:tbl>
          </a:graphicData>
        </a:graphic>
      </p:graphicFrame>
    </p:spTree>
    <p:extLst>
      <p:ext uri="{BB962C8B-B14F-4D97-AF65-F5344CB8AC3E}">
        <p14:creationId xmlns:p14="http://schemas.microsoft.com/office/powerpoint/2010/main" val="112439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a:latin typeface="Calibri" panose="020F0502020204030204" pitchFamily="34" charset="0"/>
              </a:rPr>
              <a:t>FAQ: Frequently Asked Questions</a:t>
            </a:r>
            <a:endParaRPr lang="en-CA"/>
          </a:p>
        </p:txBody>
      </p:sp>
      <p:sp>
        <p:nvSpPr>
          <p:cNvPr id="3" name="Slide Number Placeholder 2"/>
          <p:cNvSpPr>
            <a:spLocks noGrp="1"/>
          </p:cNvSpPr>
          <p:nvPr>
            <p:ph type="sldNum" sz="quarter" idx="12"/>
          </p:nvPr>
        </p:nvSpPr>
        <p:spPr/>
        <p:txBody>
          <a:bodyPr/>
          <a:lstStyle/>
          <a:p>
            <a:fld id="{E05D7ECF-CC17-4421-85DA-DFD24CA9E84B}" type="slidenum">
              <a:rPr lang="en-CA" smtClean="0"/>
              <a:pPr/>
              <a:t>16</a:t>
            </a:fld>
            <a:endParaRPr lang="en-CA"/>
          </a:p>
        </p:txBody>
      </p:sp>
      <p:sp>
        <p:nvSpPr>
          <p:cNvPr id="6" name="Rectangle 5">
            <a:extLst>
              <a:ext uri="{FF2B5EF4-FFF2-40B4-BE49-F238E27FC236}">
                <a16:creationId xmlns:a16="http://schemas.microsoft.com/office/drawing/2014/main" id="{E63A9EE3-DD79-AB79-BDCC-F31329A72D6A}"/>
              </a:ext>
            </a:extLst>
          </p:cNvPr>
          <p:cNvSpPr/>
          <p:nvPr/>
        </p:nvSpPr>
        <p:spPr>
          <a:xfrm>
            <a:off x="457200" y="1484784"/>
            <a:ext cx="7211144" cy="5616922"/>
          </a:xfrm>
          <a:prstGeom prst="rect">
            <a:avLst/>
          </a:prstGeom>
        </p:spPr>
        <p:txBody>
          <a:bodyPr wrap="square" lIns="91440" tIns="45720" rIns="91440" bIns="45720" anchor="t">
            <a:spAutoFit/>
          </a:bodyPr>
          <a:lstStyle/>
          <a:p>
            <a:r>
              <a:rPr lang="en-US" b="1" dirty="0"/>
              <a:t>Q1: Can I submit an application to both Stream 1 (Canada only) and Stream 2 (Canada-UK)?</a:t>
            </a:r>
          </a:p>
          <a:p>
            <a:r>
              <a:rPr lang="en-US" dirty="0"/>
              <a:t>A: No, applicants may only be the primary applicant in either stream 1 or 2.</a:t>
            </a:r>
          </a:p>
          <a:p>
            <a:r>
              <a:rPr lang="en-US" dirty="0"/>
              <a:t> </a:t>
            </a:r>
          </a:p>
          <a:p>
            <a:r>
              <a:rPr lang="en-US" b="1" dirty="0"/>
              <a:t>Q2: What exchange rate should I use when submitting my application?</a:t>
            </a:r>
            <a:r>
              <a:rPr lang="en-US" dirty="0"/>
              <a:t> </a:t>
            </a:r>
          </a:p>
          <a:p>
            <a:r>
              <a:rPr lang="en-US" dirty="0"/>
              <a:t>A: Applicants should consult the </a:t>
            </a:r>
            <a:r>
              <a:rPr lang="en-US" b="0" i="0" dirty="0">
                <a:effectLst/>
              </a:rPr>
              <a:t>current exchange rate before submitting their team’s application. The exchange rate should be based on the day in which you have submitted your application.</a:t>
            </a:r>
          </a:p>
          <a:p>
            <a:endParaRPr lang="en-US" b="0" i="0" dirty="0">
              <a:effectLst/>
            </a:endParaRPr>
          </a:p>
          <a:p>
            <a:r>
              <a:rPr lang="en-US" b="1" dirty="0"/>
              <a:t>Q3: I am submitting to Stream 1, can I have more than one primary applicant?</a:t>
            </a:r>
          </a:p>
          <a:p>
            <a:r>
              <a:rPr lang="en-US" dirty="0"/>
              <a:t>A: No, applications to Stream 1 follow the typical process from previous KSG grants with one primary applicant with the potential of co-applicants and collaborators.</a:t>
            </a:r>
          </a:p>
          <a:p>
            <a:endParaRPr lang="en-US" dirty="0"/>
          </a:p>
          <a:p>
            <a:r>
              <a:rPr lang="en-US" b="1" dirty="0"/>
              <a:t>Q4: Will future KSG grants continue to have two streams?</a:t>
            </a:r>
          </a:p>
          <a:p>
            <a:r>
              <a:rPr lang="en-US" dirty="0"/>
              <a:t>A: Each KSG grant will be presented individually with no guarantee of multiple streams.</a:t>
            </a:r>
          </a:p>
          <a:p>
            <a:br>
              <a:rPr lang="en-US" dirty="0"/>
            </a:br>
            <a:endParaRPr lang="en-CA" sz="17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220641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344"/>
            <a:ext cx="8229600" cy="1143000"/>
          </a:xfrm>
        </p:spPr>
        <p:txBody>
          <a:bodyPr/>
          <a:lstStyle/>
          <a:p>
            <a:r>
              <a:rPr lang="en-CA" sz="3600" b="1">
                <a:latin typeface="Calibri" panose="020F0502020204030204" pitchFamily="34" charset="0"/>
              </a:rPr>
              <a:t>FAQ: Frequently Asked Questions</a:t>
            </a:r>
            <a:endParaRPr lang="en-CA"/>
          </a:p>
        </p:txBody>
      </p:sp>
      <p:sp>
        <p:nvSpPr>
          <p:cNvPr id="3" name="Slide Number Placeholder 2"/>
          <p:cNvSpPr>
            <a:spLocks noGrp="1"/>
          </p:cNvSpPr>
          <p:nvPr>
            <p:ph type="sldNum" sz="quarter" idx="12"/>
          </p:nvPr>
        </p:nvSpPr>
        <p:spPr/>
        <p:txBody>
          <a:bodyPr/>
          <a:lstStyle/>
          <a:p>
            <a:fld id="{E05D7ECF-CC17-4421-85DA-DFD24CA9E84B}" type="slidenum">
              <a:rPr lang="en-CA" smtClean="0"/>
              <a:pPr/>
              <a:t>17</a:t>
            </a:fld>
            <a:endParaRPr lang="en-CA"/>
          </a:p>
        </p:txBody>
      </p:sp>
      <p:sp>
        <p:nvSpPr>
          <p:cNvPr id="6" name="Rectangle 5">
            <a:extLst>
              <a:ext uri="{FF2B5EF4-FFF2-40B4-BE49-F238E27FC236}">
                <a16:creationId xmlns:a16="http://schemas.microsoft.com/office/drawing/2014/main" id="{E63A9EE3-DD79-AB79-BDCC-F31329A72D6A}"/>
              </a:ext>
            </a:extLst>
          </p:cNvPr>
          <p:cNvSpPr/>
          <p:nvPr/>
        </p:nvSpPr>
        <p:spPr>
          <a:xfrm>
            <a:off x="457200" y="1161938"/>
            <a:ext cx="7058686" cy="4801314"/>
          </a:xfrm>
          <a:prstGeom prst="rect">
            <a:avLst/>
          </a:prstGeom>
        </p:spPr>
        <p:txBody>
          <a:bodyPr wrap="square" lIns="91440" tIns="45720" rIns="91440" bIns="45720" anchor="t">
            <a:spAutoFit/>
          </a:bodyPr>
          <a:lstStyle/>
          <a:p>
            <a:r>
              <a:rPr lang="en-GB" sz="1600" b="1" dirty="0">
                <a:effectLst/>
                <a:ea typeface="Calibri" panose="020F0502020204030204" pitchFamily="34" charset="0"/>
              </a:rPr>
              <a:t>Q5: Do I have to submit my application to AHRC/ESRC </a:t>
            </a:r>
            <a:r>
              <a:rPr lang="en-GB" sz="1600" b="1" dirty="0">
                <a:ea typeface="Calibri" panose="020F0502020204030204" pitchFamily="34" charset="0"/>
              </a:rPr>
              <a:t>at </a:t>
            </a:r>
            <a:r>
              <a:rPr lang="en-GB" sz="1600" b="1" dirty="0">
                <a:effectLst/>
                <a:ea typeface="Calibri" panose="020F0502020204030204" pitchFamily="34" charset="0"/>
              </a:rPr>
              <a:t>the </a:t>
            </a:r>
            <a:r>
              <a:rPr lang="en-GB" sz="1600" b="1" dirty="0">
                <a:ea typeface="Calibri" panose="020F0502020204030204" pitchFamily="34" charset="0"/>
              </a:rPr>
              <a:t>application stage</a:t>
            </a:r>
            <a:r>
              <a:rPr lang="en-GB" sz="1600" b="1" dirty="0">
                <a:effectLst/>
                <a:ea typeface="Calibri" panose="020F0502020204030204" pitchFamily="34" charset="0"/>
              </a:rPr>
              <a:t>?</a:t>
            </a:r>
            <a:endParaRPr lang="en-CA" sz="1600" dirty="0">
              <a:effectLst/>
              <a:ea typeface="Calibri" panose="020F0502020204030204" pitchFamily="34" charset="0"/>
              <a:cs typeface="Calibri"/>
            </a:endParaRPr>
          </a:p>
          <a:p>
            <a:r>
              <a:rPr lang="en-GB" sz="1600" dirty="0">
                <a:effectLst/>
                <a:ea typeface="Calibri" panose="020F0502020204030204" pitchFamily="34" charset="0"/>
              </a:rPr>
              <a:t>A: UK applicants do not need to submit anything to AHRC/ESRC at the application stage.  Once the call’s assessment process has concluded, successful UK applicants will be asked to submit to AHRC/ESRC a copy of their submission to SSHRC.  AHRC/ESRC will provide such applicants with guidance on how to do this at the appropriate stage.</a:t>
            </a:r>
            <a:endParaRPr lang="en-CA" sz="1600" dirty="0">
              <a:effectLst/>
              <a:ea typeface="Calibri" panose="020F0502020204030204" pitchFamily="34" charset="0"/>
              <a:cs typeface="Calibri"/>
            </a:endParaRPr>
          </a:p>
          <a:p>
            <a:endParaRPr lang="en-CA" sz="1600" dirty="0">
              <a:ea typeface="Calibri" panose="020F0502020204030204" pitchFamily="34" charset="0"/>
              <a:cs typeface="Calibri"/>
            </a:endParaRPr>
          </a:p>
          <a:p>
            <a:r>
              <a:rPr lang="en-GB" sz="1600" b="1" dirty="0">
                <a:effectLst/>
                <a:ea typeface="Calibri" panose="020F0502020204030204" pitchFamily="34" charset="0"/>
              </a:rPr>
              <a:t>Q6: Do I have to send AHRC/ESRC a copy of my UK budget template</a:t>
            </a:r>
            <a:r>
              <a:rPr lang="en-GB" sz="1600" b="1" dirty="0">
                <a:ea typeface="Calibri" panose="020F0502020204030204" pitchFamily="34" charset="0"/>
              </a:rPr>
              <a:t> at the application stage</a:t>
            </a:r>
            <a:r>
              <a:rPr lang="en-GB" sz="1600" b="1" dirty="0">
                <a:effectLst/>
                <a:ea typeface="Calibri" panose="020F0502020204030204" pitchFamily="34" charset="0"/>
              </a:rPr>
              <a:t>?</a:t>
            </a:r>
            <a:endParaRPr lang="en-CA" sz="1600" dirty="0">
              <a:effectLst/>
              <a:ea typeface="Calibri" panose="020F0502020204030204" pitchFamily="34" charset="0"/>
              <a:cs typeface="Calibri"/>
            </a:endParaRPr>
          </a:p>
          <a:p>
            <a:r>
              <a:rPr lang="en-GB" sz="1600" dirty="0">
                <a:effectLst/>
                <a:ea typeface="Calibri" panose="020F0502020204030204" pitchFamily="34" charset="0"/>
              </a:rPr>
              <a:t>A: UK applicants need to ensure that the template is included within their project team’s submission to SSHRC.</a:t>
            </a:r>
            <a:r>
              <a:rPr lang="en-GB" sz="1600" dirty="0">
                <a:ea typeface="Calibri" panose="020F0502020204030204" pitchFamily="34" charset="0"/>
              </a:rPr>
              <a:t> If the application is successful, the UK budget form should be included with the copy of the original SSHRC application that is sent to AHRC/ESRC to allow for processing of the award.</a:t>
            </a:r>
            <a:endParaRPr lang="en-CA" sz="1600" dirty="0">
              <a:effectLst/>
              <a:ea typeface="Calibri" panose="020F0502020204030204" pitchFamily="34" charset="0"/>
              <a:cs typeface="Calibri"/>
            </a:endParaRPr>
          </a:p>
          <a:p>
            <a:endParaRPr lang="en-CA" sz="1600" dirty="0">
              <a:ea typeface="Calibri" panose="020F0502020204030204" pitchFamily="34" charset="0"/>
              <a:cs typeface="Calibri"/>
            </a:endParaRPr>
          </a:p>
          <a:p>
            <a:r>
              <a:rPr lang="en-GB" sz="1600" b="1" dirty="0">
                <a:effectLst/>
                <a:ea typeface="Calibri" panose="020F0502020204030204" pitchFamily="34" charset="0"/>
              </a:rPr>
              <a:t>Q7: Do AHRC and ESRC’s usual Full Economic Cost (</a:t>
            </a:r>
            <a:r>
              <a:rPr lang="en-GB" sz="1600" b="1" dirty="0" err="1">
                <a:effectLst/>
                <a:ea typeface="Calibri" panose="020F0502020204030204" pitchFamily="34" charset="0"/>
              </a:rPr>
              <a:t>fEC</a:t>
            </a:r>
            <a:r>
              <a:rPr lang="en-GB" sz="1600" b="1" dirty="0">
                <a:effectLst/>
                <a:ea typeface="Calibri" panose="020F0502020204030204" pitchFamily="34" charset="0"/>
              </a:rPr>
              <a:t>) rules apply for this call?</a:t>
            </a:r>
            <a:endParaRPr lang="en-CA" sz="1600" dirty="0">
              <a:effectLst/>
              <a:ea typeface="Calibri" panose="020F0502020204030204" pitchFamily="34" charset="0"/>
              <a:cs typeface="Calibri"/>
            </a:endParaRPr>
          </a:p>
          <a:p>
            <a:r>
              <a:rPr lang="en-GB" sz="1600" dirty="0">
                <a:effectLst/>
                <a:ea typeface="Calibri" panose="020F0502020204030204" pitchFamily="34" charset="0"/>
              </a:rPr>
              <a:t>A: Yes.  All costs within the UK budget will be funded at 80% of the full economic cost (</a:t>
            </a:r>
            <a:r>
              <a:rPr lang="en-GB" sz="1600" dirty="0" err="1">
                <a:effectLst/>
                <a:ea typeface="Calibri" panose="020F0502020204030204" pitchFamily="34" charset="0"/>
              </a:rPr>
              <a:t>fEC</a:t>
            </a:r>
            <a:r>
              <a:rPr lang="en-GB" sz="1600" dirty="0">
                <a:effectLst/>
                <a:ea typeface="Calibri" panose="020F0502020204030204" pitchFamily="34" charset="0"/>
              </a:rPr>
              <a:t>).  </a:t>
            </a:r>
            <a:r>
              <a:rPr lang="en-GB" sz="1600" dirty="0">
                <a:solidFill>
                  <a:srgbClr val="000000"/>
                </a:solidFill>
                <a:effectLst/>
                <a:ea typeface="Calibri" panose="020F0502020204030204" pitchFamily="34" charset="0"/>
              </a:rPr>
              <a:t>Please refer to the research grants section of the </a:t>
            </a:r>
            <a:r>
              <a:rPr lang="en-GB" sz="1600" b="1" u="sng" dirty="0">
                <a:solidFill>
                  <a:srgbClr val="000000"/>
                </a:solidFill>
                <a:effectLst/>
                <a:ea typeface="Calibri" panose="020F0502020204030204" pitchFamily="34" charset="0"/>
                <a:hlinkClick r:id="rId3"/>
              </a:rPr>
              <a:t>AHRC research funding guide</a:t>
            </a:r>
            <a:r>
              <a:rPr lang="en-GB" sz="1600" dirty="0">
                <a:solidFill>
                  <a:srgbClr val="000000"/>
                </a:solidFill>
                <a:effectLst/>
                <a:ea typeface="Calibri" panose="020F0502020204030204" pitchFamily="34" charset="0"/>
              </a:rPr>
              <a:t> </a:t>
            </a:r>
            <a:r>
              <a:rPr lang="en-GB" sz="1600" dirty="0">
                <a:solidFill>
                  <a:srgbClr val="000000"/>
                </a:solidFill>
                <a:ea typeface="Calibri" panose="020F0502020204030204" pitchFamily="34" charset="0"/>
              </a:rPr>
              <a:t>or </a:t>
            </a:r>
            <a:r>
              <a:rPr lang="en-GB" sz="1600" b="1" dirty="0">
                <a:solidFill>
                  <a:srgbClr val="000000"/>
                </a:solidFill>
                <a:ea typeface="Calibri" panose="020F0502020204030204" pitchFamily="34" charset="0"/>
                <a:hlinkClick r:id="rId4"/>
              </a:rPr>
              <a:t>ESRC research funding guide</a:t>
            </a:r>
            <a:r>
              <a:rPr lang="en-GB" sz="1600" dirty="0">
                <a:solidFill>
                  <a:srgbClr val="000000"/>
                </a:solidFill>
                <a:ea typeface="Calibri" panose="020F0502020204030204" pitchFamily="34" charset="0"/>
              </a:rPr>
              <a:t> for</a:t>
            </a:r>
            <a:r>
              <a:rPr lang="en-GB" sz="1600" dirty="0">
                <a:solidFill>
                  <a:srgbClr val="000000"/>
                </a:solidFill>
                <a:effectLst/>
                <a:ea typeface="Calibri" panose="020F0502020204030204" pitchFamily="34" charset="0"/>
              </a:rPr>
              <a:t> further details on eligible costs.</a:t>
            </a:r>
            <a:endParaRPr lang="en-CA" sz="1600" dirty="0">
              <a:effectLst/>
              <a:ea typeface="Calibri" panose="020F0502020204030204" pitchFamily="34" charset="0"/>
            </a:endParaRPr>
          </a:p>
          <a:p>
            <a:endParaRPr lang="en-CA"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6059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426"/>
            <a:ext cx="8229600" cy="1143000"/>
          </a:xfrm>
        </p:spPr>
        <p:txBody>
          <a:bodyPr/>
          <a:lstStyle/>
          <a:p>
            <a:r>
              <a:rPr lang="en-CA" sz="3600" b="1">
                <a:latin typeface="Calibri" panose="020F0502020204030204" pitchFamily="34" charset="0"/>
              </a:rPr>
              <a:t>FAQ: Frequently Asked Questions</a:t>
            </a:r>
            <a:endParaRPr lang="en-CA"/>
          </a:p>
        </p:txBody>
      </p:sp>
      <p:sp>
        <p:nvSpPr>
          <p:cNvPr id="3" name="Slide Number Placeholder 2"/>
          <p:cNvSpPr>
            <a:spLocks noGrp="1"/>
          </p:cNvSpPr>
          <p:nvPr>
            <p:ph type="sldNum" sz="quarter" idx="12"/>
          </p:nvPr>
        </p:nvSpPr>
        <p:spPr/>
        <p:txBody>
          <a:bodyPr/>
          <a:lstStyle/>
          <a:p>
            <a:fld id="{E05D7ECF-CC17-4421-85DA-DFD24CA9E84B}" type="slidenum">
              <a:rPr lang="en-CA" smtClean="0"/>
              <a:pPr/>
              <a:t>18</a:t>
            </a:fld>
            <a:endParaRPr lang="en-CA"/>
          </a:p>
        </p:txBody>
      </p:sp>
      <p:sp>
        <p:nvSpPr>
          <p:cNvPr id="6" name="Rectangle 5">
            <a:extLst>
              <a:ext uri="{FF2B5EF4-FFF2-40B4-BE49-F238E27FC236}">
                <a16:creationId xmlns:a16="http://schemas.microsoft.com/office/drawing/2014/main" id="{E63A9EE3-DD79-AB79-BDCC-F31329A72D6A}"/>
              </a:ext>
            </a:extLst>
          </p:cNvPr>
          <p:cNvSpPr/>
          <p:nvPr/>
        </p:nvSpPr>
        <p:spPr>
          <a:xfrm>
            <a:off x="457200" y="1234674"/>
            <a:ext cx="7058686" cy="5247590"/>
          </a:xfrm>
          <a:prstGeom prst="rect">
            <a:avLst/>
          </a:prstGeom>
        </p:spPr>
        <p:txBody>
          <a:bodyPr wrap="square" lIns="91440" tIns="45720" rIns="91440" bIns="45720" anchor="t">
            <a:spAutoFit/>
          </a:bodyPr>
          <a:lstStyle/>
          <a:p>
            <a:r>
              <a:rPr lang="en-GB" sz="1500" b="1" dirty="0">
                <a:effectLst/>
                <a:ea typeface="Calibri" panose="020F0502020204030204" pitchFamily="34" charset="0"/>
              </a:rPr>
              <a:t>Q8: Are there any specific UK-eligibility requirements for this call?</a:t>
            </a:r>
            <a:endParaRPr lang="en-CA" sz="1500" dirty="0">
              <a:effectLst/>
              <a:ea typeface="Calibri" panose="020F0502020204030204" pitchFamily="34" charset="0"/>
              <a:cs typeface="Calibri"/>
            </a:endParaRPr>
          </a:p>
          <a:p>
            <a:r>
              <a:rPr lang="en-GB" sz="1500" dirty="0">
                <a:effectLst/>
                <a:ea typeface="Calibri" panose="020F0502020204030204" pitchFamily="34" charset="0"/>
              </a:rPr>
              <a:t>A: Standard UKRI-AHRC &amp; UKRI-ESRC eligibility criteria will apply to this call for named UK investigators and research organisations.  To be eligible to apply, you must be at an eligible research organisation.  This is any UK higher education institution that receives grant funding from one of the UK higher education funding bodies, or a UKRI recognised research institute or organisation.  Further information can be found in UKRI’s </a:t>
            </a:r>
            <a:r>
              <a:rPr lang="en-GB" sz="1500" u="sng" dirty="0">
                <a:solidFill>
                  <a:srgbClr val="0563C1"/>
                </a:solidFill>
                <a:effectLst/>
                <a:ea typeface="Calibri" panose="020F0502020204030204" pitchFamily="34" charset="0"/>
                <a:hlinkClick r:id="rId3"/>
              </a:rPr>
              <a:t>Check If You Are Eligible for Research Funding</a:t>
            </a:r>
            <a:r>
              <a:rPr lang="en-GB" sz="1500" dirty="0">
                <a:effectLst/>
                <a:ea typeface="Calibri" panose="020F0502020204030204" pitchFamily="34" charset="0"/>
              </a:rPr>
              <a:t> guide.</a:t>
            </a:r>
            <a:r>
              <a:rPr lang="en-GB" sz="1500" dirty="0">
                <a:ea typeface="Calibri" panose="020F0502020204030204" pitchFamily="34" charset="0"/>
              </a:rPr>
              <a:t> </a:t>
            </a:r>
            <a:endParaRPr lang="en-CA" sz="1500" dirty="0">
              <a:effectLst/>
              <a:ea typeface="Calibri" panose="020F0502020204030204" pitchFamily="34" charset="0"/>
              <a:cs typeface="Calibri"/>
            </a:endParaRPr>
          </a:p>
          <a:p>
            <a:endParaRPr lang="en-CA" sz="1500" dirty="0">
              <a:effectLst/>
              <a:ea typeface="Calibri" panose="020F0502020204030204" pitchFamily="34" charset="0"/>
              <a:cs typeface="Calibri"/>
            </a:endParaRPr>
          </a:p>
          <a:p>
            <a:r>
              <a:rPr lang="en-GB" sz="1500" b="1" dirty="0">
                <a:effectLst/>
                <a:ea typeface="Calibri" panose="020F0502020204030204" pitchFamily="34" charset="0"/>
              </a:rPr>
              <a:t>Q9: Does the UK component of my project have to sit </a:t>
            </a:r>
            <a:r>
              <a:rPr lang="en-GB" sz="1500" b="1" dirty="0">
                <a:ea typeface="Calibri" panose="020F0502020204030204" pitchFamily="34" charset="0"/>
              </a:rPr>
              <a:t>entirely within</a:t>
            </a:r>
            <a:r>
              <a:rPr lang="en-GB" sz="1500" b="1" dirty="0">
                <a:effectLst/>
                <a:ea typeface="Calibri" panose="020F0502020204030204" pitchFamily="34" charset="0"/>
              </a:rPr>
              <a:t> AHRC</a:t>
            </a:r>
            <a:r>
              <a:rPr lang="en-GB" sz="1500" b="1" dirty="0">
                <a:ea typeface="Calibri" panose="020F0502020204030204" pitchFamily="34" charset="0"/>
              </a:rPr>
              <a:t> and ESRC’s</a:t>
            </a:r>
            <a:r>
              <a:rPr lang="en-GB" sz="1500" b="1" dirty="0">
                <a:effectLst/>
                <a:ea typeface="Calibri" panose="020F0502020204030204" pitchFamily="34" charset="0"/>
              </a:rPr>
              <a:t> remit?</a:t>
            </a:r>
            <a:endParaRPr lang="en-CA" sz="1500" dirty="0">
              <a:effectLst/>
              <a:ea typeface="Calibri" panose="020F0502020204030204" pitchFamily="34" charset="0"/>
              <a:cs typeface="Calibri"/>
            </a:endParaRPr>
          </a:p>
          <a:p>
            <a:r>
              <a:rPr lang="en-GB" sz="1500" dirty="0">
                <a:effectLst/>
                <a:ea typeface="Calibri" panose="020F0502020204030204" pitchFamily="34" charset="0"/>
              </a:rPr>
              <a:t>A: The majority of the project’s UK component must fall within </a:t>
            </a:r>
            <a:r>
              <a:rPr lang="en-GB" sz="1500" u="sng" dirty="0">
                <a:solidFill>
                  <a:srgbClr val="0563C1"/>
                </a:solidFill>
                <a:ea typeface="Calibri" panose="020F0502020204030204" pitchFamily="34" charset="0"/>
                <a:hlinkClick r:id="rId4"/>
              </a:rPr>
              <a:t>AHRC</a:t>
            </a:r>
            <a:r>
              <a:rPr lang="en-GB" sz="1500" dirty="0">
                <a:ea typeface="Calibri" panose="020F0502020204030204" pitchFamily="34" charset="0"/>
              </a:rPr>
              <a:t> or </a:t>
            </a:r>
            <a:r>
              <a:rPr lang="en-GB" sz="1500" u="sng" dirty="0">
                <a:solidFill>
                  <a:srgbClr val="0563C1"/>
                </a:solidFill>
                <a:ea typeface="Calibri" panose="020F0502020204030204" pitchFamily="34" charset="0"/>
                <a:hlinkClick r:id="rId5"/>
              </a:rPr>
              <a:t>ESRC's</a:t>
            </a:r>
            <a:r>
              <a:rPr lang="en-GB" sz="1500" u="sng" dirty="0">
                <a:solidFill>
                  <a:srgbClr val="0563C1"/>
                </a:solidFill>
                <a:ea typeface="Calibri" panose="020F0502020204030204" pitchFamily="34" charset="0"/>
              </a:rPr>
              <a:t> </a:t>
            </a:r>
            <a:r>
              <a:rPr lang="en-GB" sz="1500" dirty="0">
                <a:ea typeface="Calibri" panose="020F0502020204030204" pitchFamily="34" charset="0"/>
              </a:rPr>
              <a:t>remit. </a:t>
            </a:r>
            <a:r>
              <a:rPr lang="en-GB" sz="1500" dirty="0">
                <a:effectLst/>
                <a:ea typeface="Calibri" panose="020F0502020204030204" pitchFamily="34" charset="0"/>
              </a:rPr>
              <a:t>Applications should outline how the proposed project aligns with the </a:t>
            </a:r>
            <a:r>
              <a:rPr lang="en-GB" sz="1500" u="sng" dirty="0">
                <a:solidFill>
                  <a:srgbClr val="0563C1"/>
                </a:solidFill>
                <a:effectLst/>
                <a:ea typeface="Calibri" panose="020F0502020204030204" pitchFamily="34" charset="0"/>
                <a:hlinkClick r:id="rId6"/>
              </a:rPr>
              <a:t>objectives</a:t>
            </a:r>
            <a:r>
              <a:rPr lang="en-GB" sz="1500" dirty="0">
                <a:effectLst/>
                <a:ea typeface="Calibri" panose="020F0502020204030204" pitchFamily="34" charset="0"/>
              </a:rPr>
              <a:t> underpinning UKRI-AHRC’s and UKRI-ESRC’s vision</a:t>
            </a:r>
            <a:r>
              <a:rPr lang="en-GB" sz="1500" dirty="0">
                <a:ea typeface="Calibri" panose="020F0502020204030204" pitchFamily="34" charset="0"/>
              </a:rPr>
              <a:t>. Applications can contain elements outside of AHRC and ESRCs' remits where appropriate and of value to the project, however these cannot exceed 50% of the planned work undertaken by UK partners.</a:t>
            </a:r>
            <a:endParaRPr lang="en-GB" sz="1500" dirty="0">
              <a:effectLst/>
              <a:ea typeface="Calibri" panose="020F0502020204030204" pitchFamily="34" charset="0"/>
              <a:cs typeface="Calibri"/>
            </a:endParaRPr>
          </a:p>
          <a:p>
            <a:endParaRPr lang="en-CA" sz="1500" dirty="0">
              <a:effectLst/>
              <a:ea typeface="Calibri" panose="020F0502020204030204" pitchFamily="34" charset="0"/>
              <a:cs typeface="Calibri"/>
            </a:endParaRPr>
          </a:p>
          <a:p>
            <a:r>
              <a:rPr lang="en-GB" sz="1500" b="1" dirty="0">
                <a:effectLst/>
                <a:ea typeface="Calibri" panose="020F0502020204030204" pitchFamily="34" charset="0"/>
              </a:rPr>
              <a:t>Q10: Who do I contact for guidance about the application?</a:t>
            </a:r>
            <a:endParaRPr lang="en-CA" sz="1500" dirty="0">
              <a:effectLst/>
              <a:ea typeface="Calibri" panose="020F0502020204030204" pitchFamily="34" charset="0"/>
              <a:cs typeface="Calibri"/>
            </a:endParaRPr>
          </a:p>
          <a:p>
            <a:r>
              <a:rPr lang="en-GB" sz="1500" dirty="0">
                <a:effectLst/>
                <a:ea typeface="Calibri" panose="020F0502020204030204" pitchFamily="34" charset="0"/>
              </a:rPr>
              <a:t>A: Please contact </a:t>
            </a:r>
            <a:r>
              <a:rPr lang="en-GB" sz="1500" dirty="0">
                <a:solidFill>
                  <a:srgbClr val="000000"/>
                </a:solidFill>
                <a:ea typeface="Calibri" panose="020F0502020204030204" pitchFamily="34" charset="0"/>
                <a:hlinkClick r:id="rId7"/>
              </a:rPr>
              <a:t>ksgongovernanc@esrc.ukri.org</a:t>
            </a:r>
            <a:r>
              <a:rPr lang="en-GB" sz="1500" dirty="0">
                <a:solidFill>
                  <a:srgbClr val="000000"/>
                </a:solidFill>
                <a:ea typeface="Calibri" panose="020F0502020204030204" pitchFamily="34" charset="0"/>
              </a:rPr>
              <a:t> </a:t>
            </a:r>
            <a:r>
              <a:rPr lang="en-GB" sz="1500" dirty="0">
                <a:effectLst/>
                <a:ea typeface="Calibri" panose="020F0502020204030204" pitchFamily="34" charset="0"/>
              </a:rPr>
              <a:t> for queries relating to the AHRC/ESRC-supported UK component of your application.  For queries relating to the Canadian component, please contact </a:t>
            </a:r>
            <a:r>
              <a:rPr lang="en-GB" sz="1500" u="sng" dirty="0">
                <a:solidFill>
                  <a:srgbClr val="0535D2"/>
                </a:solidFill>
                <a:effectLst/>
                <a:ea typeface="Calibri" panose="020F0502020204030204" pitchFamily="34" charset="0"/>
                <a:hlinkClick r:id="rId8"/>
              </a:rPr>
              <a:t>KSG-SSC@sshrc-crsh.gc.ca</a:t>
            </a:r>
            <a:r>
              <a:rPr lang="en-GB" sz="1500" dirty="0">
                <a:effectLst/>
                <a:ea typeface="Calibri" panose="020F0502020204030204" pitchFamily="34" charset="0"/>
              </a:rPr>
              <a:t>.</a:t>
            </a:r>
            <a:endParaRPr lang="en-CA" sz="1500" dirty="0">
              <a:effectLst/>
              <a:ea typeface="Calibri" panose="020F0502020204030204" pitchFamily="34" charset="0"/>
            </a:endParaRPr>
          </a:p>
          <a:p>
            <a:br>
              <a:rPr lang="en-US" dirty="0"/>
            </a:br>
            <a:endParaRPr lang="en-CA" sz="17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223542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a:latin typeface="Calibri" panose="020F0502020204030204" pitchFamily="34" charset="0"/>
              </a:rPr>
              <a:t>Important Dates</a:t>
            </a:r>
            <a:endParaRPr lang="en-CA"/>
          </a:p>
        </p:txBody>
      </p:sp>
      <p:sp>
        <p:nvSpPr>
          <p:cNvPr id="3" name="Slide Number Placeholder 2"/>
          <p:cNvSpPr>
            <a:spLocks noGrp="1"/>
          </p:cNvSpPr>
          <p:nvPr>
            <p:ph type="sldNum" sz="quarter" idx="12"/>
          </p:nvPr>
        </p:nvSpPr>
        <p:spPr/>
        <p:txBody>
          <a:bodyPr/>
          <a:lstStyle/>
          <a:p>
            <a:fld id="{E05D7ECF-CC17-4421-85DA-DFD24CA9E84B}" type="slidenum">
              <a:rPr lang="en-CA" smtClean="0"/>
              <a:pPr/>
              <a:t>19</a:t>
            </a:fld>
            <a:endParaRPr lang="en-CA"/>
          </a:p>
        </p:txBody>
      </p:sp>
      <p:graphicFrame>
        <p:nvGraphicFramePr>
          <p:cNvPr id="5" name="Table 4">
            <a:extLst>
              <a:ext uri="{FF2B5EF4-FFF2-40B4-BE49-F238E27FC236}">
                <a16:creationId xmlns:a16="http://schemas.microsoft.com/office/drawing/2014/main" id="{4219D0F9-CD34-23D5-1036-2F686A710330}"/>
              </a:ext>
            </a:extLst>
          </p:cNvPr>
          <p:cNvGraphicFramePr>
            <a:graphicFrameLocks noGrp="1"/>
          </p:cNvGraphicFramePr>
          <p:nvPr>
            <p:extLst>
              <p:ext uri="{D42A27DB-BD31-4B8C-83A1-F6EECF244321}">
                <p14:modId xmlns:p14="http://schemas.microsoft.com/office/powerpoint/2010/main" val="4209103852"/>
              </p:ext>
            </p:extLst>
          </p:nvPr>
        </p:nvGraphicFramePr>
        <p:xfrm>
          <a:off x="611560" y="1580872"/>
          <a:ext cx="7920880" cy="4450079"/>
        </p:xfrm>
        <a:graphic>
          <a:graphicData uri="http://schemas.openxmlformats.org/drawingml/2006/table">
            <a:tbl>
              <a:tblPr firstRow="1" bandRow="1">
                <a:tableStyleId>{5C22544A-7EE6-4342-B048-85BDC9FD1C3A}</a:tableStyleId>
              </a:tblPr>
              <a:tblGrid>
                <a:gridCol w="2979414">
                  <a:extLst>
                    <a:ext uri="{9D8B030D-6E8A-4147-A177-3AD203B41FA5}">
                      <a16:colId xmlns:a16="http://schemas.microsoft.com/office/drawing/2014/main" val="20000"/>
                    </a:ext>
                  </a:extLst>
                </a:gridCol>
                <a:gridCol w="4941466">
                  <a:extLst>
                    <a:ext uri="{9D8B030D-6E8A-4147-A177-3AD203B41FA5}">
                      <a16:colId xmlns:a16="http://schemas.microsoft.com/office/drawing/2014/main" val="20001"/>
                    </a:ext>
                  </a:extLst>
                </a:gridCol>
              </a:tblGrid>
              <a:tr h="370840">
                <a:tc>
                  <a:txBody>
                    <a:bodyPr/>
                    <a:lstStyle/>
                    <a:p>
                      <a:r>
                        <a:rPr lang="en-CA">
                          <a:latin typeface="Calibri" panose="020F0502020204030204" pitchFamily="34" charset="0"/>
                        </a:rPr>
                        <a:t>Date</a:t>
                      </a:r>
                    </a:p>
                  </a:txBody>
                  <a:tcPr>
                    <a:solidFill>
                      <a:srgbClr val="93B1D7"/>
                    </a:solidFill>
                  </a:tcPr>
                </a:tc>
                <a:tc>
                  <a:txBody>
                    <a:bodyPr/>
                    <a:lstStyle/>
                    <a:p>
                      <a:r>
                        <a:rPr lang="en-CA">
                          <a:latin typeface="Calibri" panose="020F0502020204030204" pitchFamily="34" charset="0"/>
                        </a:rPr>
                        <a:t>Description</a:t>
                      </a:r>
                    </a:p>
                  </a:txBody>
                  <a:tcPr>
                    <a:solidFill>
                      <a:srgbClr val="93B1D7"/>
                    </a:solidFill>
                  </a:tcPr>
                </a:tc>
                <a:extLst>
                  <a:ext uri="{0D108BD9-81ED-4DB2-BD59-A6C34878D82A}">
                    <a16:rowId xmlns:a16="http://schemas.microsoft.com/office/drawing/2014/main" val="10000"/>
                  </a:ext>
                </a:extLst>
              </a:tr>
              <a:tr h="370840">
                <a:tc>
                  <a:txBody>
                    <a:bodyPr/>
                    <a:lstStyle/>
                    <a:p>
                      <a:r>
                        <a:rPr lang="en-CA" b="0">
                          <a:solidFill>
                            <a:schemeClr val="tx1"/>
                          </a:solidFill>
                          <a:latin typeface="Calibri" panose="020F0502020204030204" pitchFamily="34" charset="0"/>
                        </a:rPr>
                        <a:t>June 2024</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a:solidFill>
                            <a:schemeClr val="tx1"/>
                          </a:solidFill>
                          <a:latin typeface="Calibri" panose="020F0502020204030204" pitchFamily="34" charset="0"/>
                        </a:rPr>
                        <a:t>Competition Start Date</a:t>
                      </a:r>
                      <a:endParaRPr lang="en-CA" b="0">
                        <a:solidFill>
                          <a:schemeClr val="tx1"/>
                        </a:solidFill>
                        <a:latin typeface="Calibri" panose="020F0502020204030204" pitchFamily="34" charset="0"/>
                      </a:endParaRPr>
                    </a:p>
                  </a:txBody>
                  <a:tcPr>
                    <a:solidFill>
                      <a:schemeClr val="accent1">
                        <a:lumMod val="40000"/>
                        <a:lumOff val="60000"/>
                      </a:schemeClr>
                    </a:solidFill>
                  </a:tcPr>
                </a:tc>
                <a:extLst>
                  <a:ext uri="{0D108BD9-81ED-4DB2-BD59-A6C34878D82A}">
                    <a16:rowId xmlns:a16="http://schemas.microsoft.com/office/drawing/2014/main" val="10004"/>
                  </a:ext>
                </a:extLst>
              </a:tr>
              <a:tr h="370839">
                <a:tc>
                  <a:txBody>
                    <a:bodyPr/>
                    <a:lstStyle/>
                    <a:p>
                      <a:pPr lvl="0">
                        <a:buNone/>
                      </a:pPr>
                      <a:r>
                        <a:rPr lang="en-CA" b="0" baseline="0">
                          <a:solidFill>
                            <a:schemeClr val="tx1"/>
                          </a:solidFill>
                          <a:latin typeface="Calibri"/>
                        </a:rPr>
                        <a:t>October 2024</a:t>
                      </a:r>
                    </a:p>
                  </a:txBody>
                  <a:tcPr/>
                </a:tc>
                <a:tc>
                  <a:txBody>
                    <a:bodyPr/>
                    <a:lstStyle/>
                    <a:p>
                      <a:pPr lvl="0">
                        <a:buNone/>
                      </a:pPr>
                      <a:r>
                        <a:rPr lang="en-CA" b="0">
                          <a:solidFill>
                            <a:schemeClr val="tx1"/>
                          </a:solidFill>
                          <a:latin typeface="Calibri"/>
                        </a:rPr>
                        <a:t>Second Information Webinar </a:t>
                      </a:r>
                    </a:p>
                  </a:txBody>
                  <a:tcPr/>
                </a:tc>
                <a:extLst>
                  <a:ext uri="{0D108BD9-81ED-4DB2-BD59-A6C34878D82A}">
                    <a16:rowId xmlns:a16="http://schemas.microsoft.com/office/drawing/2014/main" val="1496075023"/>
                  </a:ext>
                </a:extLst>
              </a:tr>
              <a:tr h="370840">
                <a:tc>
                  <a:txBody>
                    <a:bodyPr/>
                    <a:lstStyle/>
                    <a:p>
                      <a:pPr lvl="0">
                        <a:buNone/>
                      </a:pPr>
                      <a:r>
                        <a:rPr lang="en-CA" b="1" baseline="0">
                          <a:solidFill>
                            <a:schemeClr val="tx1"/>
                          </a:solidFill>
                          <a:latin typeface="Calibri"/>
                        </a:rPr>
                        <a:t>December 12, 2024</a:t>
                      </a:r>
                    </a:p>
                  </a:txBody>
                  <a:tcPr/>
                </a:tc>
                <a:tc>
                  <a:txBody>
                    <a:bodyPr/>
                    <a:lstStyle/>
                    <a:p>
                      <a:pPr lvl="0">
                        <a:buNone/>
                      </a:pPr>
                      <a:r>
                        <a:rPr lang="en-CA" b="1">
                          <a:solidFill>
                            <a:schemeClr val="tx1"/>
                          </a:solidFill>
                          <a:latin typeface="Calibri"/>
                        </a:rPr>
                        <a:t>Application Deadline</a:t>
                      </a:r>
                    </a:p>
                  </a:txBody>
                  <a:tcPr/>
                </a:tc>
                <a:extLst>
                  <a:ext uri="{0D108BD9-81ED-4DB2-BD59-A6C34878D82A}">
                    <a16:rowId xmlns:a16="http://schemas.microsoft.com/office/drawing/2014/main" val="10002"/>
                  </a:ext>
                </a:extLst>
              </a:tr>
              <a:tr h="370840">
                <a:tc>
                  <a:txBody>
                    <a:bodyPr/>
                    <a:lstStyle/>
                    <a:p>
                      <a:r>
                        <a:rPr lang="en-CA" baseline="0">
                          <a:latin typeface="Calibri" panose="020F0502020204030204" pitchFamily="34" charset="0"/>
                        </a:rPr>
                        <a:t>February 2025</a:t>
                      </a:r>
                    </a:p>
                  </a:txBody>
                  <a:tcPr/>
                </a:tc>
                <a:tc>
                  <a:txBody>
                    <a:bodyPr/>
                    <a:lstStyle/>
                    <a:p>
                      <a:r>
                        <a:rPr lang="en-CA">
                          <a:latin typeface="Calibri" panose="020F0502020204030204" pitchFamily="34" charset="0"/>
                        </a:rPr>
                        <a:t>KSG Adjudication</a:t>
                      </a:r>
                    </a:p>
                  </a:txBody>
                  <a:tcPr/>
                </a:tc>
                <a:extLst>
                  <a:ext uri="{0D108BD9-81ED-4DB2-BD59-A6C34878D82A}">
                    <a16:rowId xmlns:a16="http://schemas.microsoft.com/office/drawing/2014/main" val="10003"/>
                  </a:ext>
                </a:extLst>
              </a:tr>
              <a:tr h="370840">
                <a:tc>
                  <a:txBody>
                    <a:bodyPr/>
                    <a:lstStyle/>
                    <a:p>
                      <a:r>
                        <a:rPr lang="en-CA" baseline="0">
                          <a:latin typeface="Calibri" panose="020F0502020204030204" pitchFamily="34" charset="0"/>
                        </a:rPr>
                        <a:t>March 2025</a:t>
                      </a:r>
                    </a:p>
                  </a:txBody>
                  <a:tcPr/>
                </a:tc>
                <a:tc>
                  <a:txBody>
                    <a:bodyPr/>
                    <a:lstStyle/>
                    <a:p>
                      <a:r>
                        <a:rPr lang="en-CA">
                          <a:latin typeface="Calibri" panose="020F0502020204030204" pitchFamily="34" charset="0"/>
                        </a:rPr>
                        <a:t>Institutions notified of results</a:t>
                      </a:r>
                    </a:p>
                  </a:txBody>
                  <a:tcPr/>
                </a:tc>
                <a:extLst>
                  <a:ext uri="{0D108BD9-81ED-4DB2-BD59-A6C34878D82A}">
                    <a16:rowId xmlns:a16="http://schemas.microsoft.com/office/drawing/2014/main" val="10005"/>
                  </a:ext>
                </a:extLst>
              </a:tr>
              <a:tr h="370840">
                <a:tc>
                  <a:txBody>
                    <a:bodyPr/>
                    <a:lstStyle/>
                    <a:p>
                      <a:r>
                        <a:rPr lang="en-US" baseline="0">
                          <a:latin typeface="Calibri" panose="020F0502020204030204" pitchFamily="34" charset="0"/>
                        </a:rPr>
                        <a:t>March 31, 2025</a:t>
                      </a:r>
                      <a:endParaRPr lang="en-CA" baseline="0">
                        <a:latin typeface="Calibri" panose="020F0502020204030204" pitchFamily="34" charset="0"/>
                      </a:endParaRPr>
                    </a:p>
                  </a:txBody>
                  <a:tcPr/>
                </a:tc>
                <a:tc>
                  <a:txBody>
                    <a:bodyPr/>
                    <a:lstStyle/>
                    <a:p>
                      <a:r>
                        <a:rPr lang="en-CA" baseline="0" dirty="0">
                          <a:latin typeface="Calibri" panose="020F0502020204030204" pitchFamily="34" charset="0"/>
                        </a:rPr>
                        <a:t>Installment of funds</a:t>
                      </a:r>
                    </a:p>
                  </a:txBody>
                  <a:tcPr/>
                </a:tc>
                <a:extLst>
                  <a:ext uri="{0D108BD9-81ED-4DB2-BD59-A6C34878D82A}">
                    <a16:rowId xmlns:a16="http://schemas.microsoft.com/office/drawing/2014/main" val="545472165"/>
                  </a:ext>
                </a:extLst>
              </a:tr>
              <a:tr h="370840">
                <a:tc>
                  <a:txBody>
                    <a:bodyPr/>
                    <a:lstStyle/>
                    <a:p>
                      <a:r>
                        <a:rPr lang="en-CA" baseline="0">
                          <a:latin typeface="Calibri" panose="020F0502020204030204" pitchFamily="34" charset="0"/>
                        </a:rPr>
                        <a:t>May 2025</a:t>
                      </a:r>
                    </a:p>
                  </a:txBody>
                  <a:tcPr/>
                </a:tc>
                <a:tc>
                  <a:txBody>
                    <a:bodyPr/>
                    <a:lstStyle/>
                    <a:p>
                      <a:r>
                        <a:rPr lang="en-CA" baseline="0">
                          <a:latin typeface="Calibri" panose="020F0502020204030204" pitchFamily="34" charset="0"/>
                        </a:rPr>
                        <a:t>Kickoff virtual webinar</a:t>
                      </a:r>
                    </a:p>
                  </a:txBody>
                  <a:tcPr/>
                </a:tc>
                <a:extLst>
                  <a:ext uri="{0D108BD9-81ED-4DB2-BD59-A6C34878D82A}">
                    <a16:rowId xmlns:a16="http://schemas.microsoft.com/office/drawing/2014/main" val="10006"/>
                  </a:ext>
                </a:extLst>
              </a:tr>
              <a:tr h="370840">
                <a:tc>
                  <a:txBody>
                    <a:bodyPr/>
                    <a:lstStyle/>
                    <a:p>
                      <a:r>
                        <a:rPr lang="en-CA" baseline="0">
                          <a:latin typeface="Calibri" panose="020F0502020204030204" pitchFamily="34" charset="0"/>
                        </a:rPr>
                        <a:t>Late November 2025</a:t>
                      </a:r>
                    </a:p>
                  </a:txBody>
                  <a:tcPr/>
                </a:tc>
                <a:tc>
                  <a:txBody>
                    <a:bodyPr/>
                    <a:lstStyle/>
                    <a:p>
                      <a:r>
                        <a:rPr lang="en-CA">
                          <a:latin typeface="Calibri" panose="020F0502020204030204" pitchFamily="34" charset="0"/>
                        </a:rPr>
                        <a:t>Evidence Briefs Due</a:t>
                      </a:r>
                    </a:p>
                  </a:txBody>
                  <a:tcPr/>
                </a:tc>
                <a:extLst>
                  <a:ext uri="{0D108BD9-81ED-4DB2-BD59-A6C34878D82A}">
                    <a16:rowId xmlns:a16="http://schemas.microsoft.com/office/drawing/2014/main" val="10007"/>
                  </a:ext>
                </a:extLst>
              </a:tr>
              <a:tr h="370840">
                <a:tc>
                  <a:txBody>
                    <a:bodyPr/>
                    <a:lstStyle/>
                    <a:p>
                      <a:r>
                        <a:rPr lang="en-US" baseline="0">
                          <a:latin typeface="Calibri" panose="020F0502020204030204" pitchFamily="34" charset="0"/>
                        </a:rPr>
                        <a:t>January 2026</a:t>
                      </a:r>
                      <a:endParaRPr lang="en-CA" baseline="0">
                        <a:latin typeface="Calibri" panose="020F0502020204030204" pitchFamily="34" charset="0"/>
                      </a:endParaRPr>
                    </a:p>
                  </a:txBody>
                  <a:tcPr/>
                </a:tc>
                <a:tc>
                  <a:txBody>
                    <a:bodyPr/>
                    <a:lstStyle/>
                    <a:p>
                      <a:r>
                        <a:rPr lang="en-CA">
                          <a:latin typeface="Calibri" panose="020F0502020204030204" pitchFamily="34" charset="0"/>
                        </a:rPr>
                        <a:t>Final Report Due</a:t>
                      </a:r>
                      <a:endParaRPr lang="en-CA" baseline="0">
                        <a:latin typeface="Calibri" panose="020F0502020204030204" pitchFamily="34" charset="0"/>
                      </a:endParaRPr>
                    </a:p>
                  </a:txBody>
                  <a:tcPr/>
                </a:tc>
                <a:extLst>
                  <a:ext uri="{0D108BD9-81ED-4DB2-BD59-A6C34878D82A}">
                    <a16:rowId xmlns:a16="http://schemas.microsoft.com/office/drawing/2014/main" val="1128795068"/>
                  </a:ext>
                </a:extLst>
              </a:tr>
              <a:tr h="370840">
                <a:tc>
                  <a:txBody>
                    <a:bodyPr/>
                    <a:lstStyle/>
                    <a:p>
                      <a:r>
                        <a:rPr lang="en-CA" baseline="0">
                          <a:latin typeface="Calibri" panose="020F0502020204030204" pitchFamily="34" charset="0"/>
                        </a:rPr>
                        <a:t>January 2026</a:t>
                      </a:r>
                    </a:p>
                  </a:txBody>
                  <a:tcPr/>
                </a:tc>
                <a:tc>
                  <a:txBody>
                    <a:bodyPr/>
                    <a:lstStyle/>
                    <a:p>
                      <a:r>
                        <a:rPr lang="en-CA" baseline="0">
                          <a:latin typeface="Calibri" panose="020F0502020204030204" pitchFamily="34" charset="0"/>
                        </a:rPr>
                        <a:t>KSG Knowledge Mobilization virtual Forum</a:t>
                      </a:r>
                    </a:p>
                  </a:txBody>
                  <a:tcPr/>
                </a:tc>
                <a:extLst>
                  <a:ext uri="{0D108BD9-81ED-4DB2-BD59-A6C34878D82A}">
                    <a16:rowId xmlns:a16="http://schemas.microsoft.com/office/drawing/2014/main" val="10008"/>
                  </a:ext>
                </a:extLst>
              </a:tr>
              <a:tr h="370840">
                <a:tc>
                  <a:txBody>
                    <a:bodyPr/>
                    <a:lstStyle/>
                    <a:p>
                      <a:r>
                        <a:rPr lang="en-CA" baseline="0">
                          <a:latin typeface="Calibri"/>
                        </a:rPr>
                        <a:t>October 2026</a:t>
                      </a:r>
                      <a:endParaRPr lang="en-CA" baseline="0">
                        <a:latin typeface="Calibri" panose="020F0502020204030204" pitchFamily="34" charset="0"/>
                      </a:endParaRPr>
                    </a:p>
                  </a:txBody>
                  <a:tcPr/>
                </a:tc>
                <a:tc>
                  <a:txBody>
                    <a:bodyPr/>
                    <a:lstStyle/>
                    <a:p>
                      <a:r>
                        <a:rPr lang="en-CA" baseline="0" dirty="0">
                          <a:latin typeface="Calibri" panose="020F0502020204030204" pitchFamily="34" charset="0"/>
                        </a:rPr>
                        <a:t>Achievement Report Due</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1055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Agenda</a:t>
            </a:r>
          </a:p>
        </p:txBody>
      </p:sp>
      <p:sp>
        <p:nvSpPr>
          <p:cNvPr id="3" name="Slide Number Placeholder 2"/>
          <p:cNvSpPr>
            <a:spLocks noGrp="1"/>
          </p:cNvSpPr>
          <p:nvPr>
            <p:ph type="sldNum" sz="quarter" idx="12"/>
          </p:nvPr>
        </p:nvSpPr>
        <p:spPr/>
        <p:txBody>
          <a:bodyPr/>
          <a:lstStyle/>
          <a:p>
            <a:fld id="{E05D7ECF-CC17-4421-85DA-DFD24CA9E84B}" type="slidenum">
              <a:rPr lang="en-CA" smtClean="0"/>
              <a:pPr/>
              <a:t>2</a:t>
            </a:fld>
            <a:endParaRPr lang="en-CA"/>
          </a:p>
        </p:txBody>
      </p:sp>
      <p:sp>
        <p:nvSpPr>
          <p:cNvPr id="4" name="Text Placeholder 3"/>
          <p:cNvSpPr>
            <a:spLocks noGrp="1"/>
          </p:cNvSpPr>
          <p:nvPr>
            <p:ph type="body" sz="quarter" idx="13"/>
          </p:nvPr>
        </p:nvSpPr>
        <p:spPr/>
        <p:txBody>
          <a:bodyPr vert="horz" lIns="91440" tIns="45720" rIns="91440" bIns="45720" rtlCol="0" anchor="t">
            <a:normAutofit fontScale="85000" lnSpcReduction="20000"/>
          </a:bodyPr>
          <a:lstStyle/>
          <a:p>
            <a:pPr marL="285750" indent="-285750" fontAlgn="base">
              <a:lnSpc>
                <a:spcPct val="150000"/>
              </a:lnSpc>
              <a:spcBef>
                <a:spcPct val="0"/>
              </a:spcBef>
              <a:spcAft>
                <a:spcPct val="0"/>
              </a:spcAft>
              <a:buFont typeface="Arial" panose="020B0604020202020204" pitchFamily="34" charset="0"/>
              <a:buChar char="•"/>
            </a:pPr>
            <a:r>
              <a:rPr lang="en-CA" sz="2800">
                <a:solidFill>
                  <a:prstClr val="black"/>
                </a:solidFill>
                <a:latin typeface="Calibri" panose="020F0502020204030204" pitchFamily="34" charset="0"/>
              </a:rPr>
              <a:t>What is a Knowledge Synthesis Grant?</a:t>
            </a:r>
          </a:p>
          <a:p>
            <a:pPr marL="285750" indent="-285750" fontAlgn="base">
              <a:lnSpc>
                <a:spcPct val="150000"/>
              </a:lnSpc>
              <a:spcBef>
                <a:spcPct val="0"/>
              </a:spcBef>
              <a:spcAft>
                <a:spcPct val="0"/>
              </a:spcAft>
              <a:buFont typeface="Arial" panose="020B0604020202020204" pitchFamily="34" charset="0"/>
              <a:buChar char="•"/>
            </a:pPr>
            <a:r>
              <a:rPr lang="en-CA" sz="2800">
                <a:solidFill>
                  <a:prstClr val="black"/>
                </a:solidFill>
                <a:latin typeface="Calibri" panose="020F0502020204030204" pitchFamily="34" charset="0"/>
              </a:rPr>
              <a:t>KSG Overview</a:t>
            </a:r>
          </a:p>
          <a:p>
            <a:pPr marL="285750" indent="-285750" fontAlgn="base">
              <a:lnSpc>
                <a:spcPct val="150000"/>
              </a:lnSpc>
              <a:spcBef>
                <a:spcPct val="0"/>
              </a:spcBef>
              <a:spcAft>
                <a:spcPct val="0"/>
              </a:spcAft>
              <a:buFont typeface="Arial" panose="020B0604020202020204" pitchFamily="34" charset="0"/>
              <a:buChar char="•"/>
            </a:pPr>
            <a:r>
              <a:rPr lang="en-CA" sz="2800">
                <a:solidFill>
                  <a:prstClr val="black"/>
                </a:solidFill>
                <a:latin typeface="Calibri" panose="020F0502020204030204" pitchFamily="34" charset="0"/>
              </a:rPr>
              <a:t>Topic: Envisioning Governance Systems that Work </a:t>
            </a:r>
          </a:p>
          <a:p>
            <a:pPr marL="285750" indent="-285750" fontAlgn="base">
              <a:lnSpc>
                <a:spcPct val="150000"/>
              </a:lnSpc>
              <a:spcBef>
                <a:spcPct val="0"/>
              </a:spcBef>
              <a:spcAft>
                <a:spcPct val="0"/>
              </a:spcAft>
              <a:buFont typeface="Arial" panose="020B0604020202020204" pitchFamily="34" charset="0"/>
              <a:buChar char="•"/>
            </a:pPr>
            <a:r>
              <a:rPr lang="en-CA" sz="2800">
                <a:solidFill>
                  <a:prstClr val="black"/>
                </a:solidFill>
                <a:latin typeface="Calibri"/>
                <a:cs typeface="Arial"/>
              </a:rPr>
              <a:t>Stream 1</a:t>
            </a:r>
          </a:p>
          <a:p>
            <a:pPr marL="285750" indent="-285750" fontAlgn="base">
              <a:lnSpc>
                <a:spcPct val="150000"/>
              </a:lnSpc>
              <a:spcBef>
                <a:spcPct val="0"/>
              </a:spcBef>
              <a:spcAft>
                <a:spcPct val="0"/>
              </a:spcAft>
              <a:buFont typeface="Arial" panose="020B0604020202020204" pitchFamily="34" charset="0"/>
              <a:buChar char="•"/>
            </a:pPr>
            <a:r>
              <a:rPr lang="en-CA" sz="2800">
                <a:solidFill>
                  <a:prstClr val="black"/>
                </a:solidFill>
                <a:latin typeface="Calibri" panose="020F0502020204030204" pitchFamily="34" charset="0"/>
              </a:rPr>
              <a:t>Stream 2</a:t>
            </a:r>
          </a:p>
          <a:p>
            <a:pPr marL="285750" indent="-285750" fontAlgn="base">
              <a:lnSpc>
                <a:spcPct val="150000"/>
              </a:lnSpc>
              <a:spcBef>
                <a:spcPct val="0"/>
              </a:spcBef>
              <a:spcAft>
                <a:spcPct val="0"/>
              </a:spcAft>
              <a:buFont typeface="Arial" panose="020B0604020202020204" pitchFamily="34" charset="0"/>
              <a:buChar char="•"/>
            </a:pPr>
            <a:r>
              <a:rPr lang="en-CA" sz="2800">
                <a:solidFill>
                  <a:prstClr val="black"/>
                </a:solidFill>
                <a:latin typeface="Calibri" panose="020F0502020204030204" pitchFamily="34" charset="0"/>
              </a:rPr>
              <a:t>Merit Review Process</a:t>
            </a:r>
          </a:p>
          <a:p>
            <a:pPr marL="285750" indent="-285750" fontAlgn="base">
              <a:lnSpc>
                <a:spcPct val="150000"/>
              </a:lnSpc>
              <a:spcBef>
                <a:spcPct val="0"/>
              </a:spcBef>
              <a:spcAft>
                <a:spcPct val="0"/>
              </a:spcAft>
              <a:buFont typeface="Arial" panose="020B0604020202020204" pitchFamily="34" charset="0"/>
              <a:buChar char="•"/>
            </a:pPr>
            <a:r>
              <a:rPr lang="en-CA" sz="2800">
                <a:solidFill>
                  <a:prstClr val="black"/>
                </a:solidFill>
                <a:latin typeface="Calibri" panose="020F0502020204030204" pitchFamily="34" charset="0"/>
              </a:rPr>
              <a:t>FAQs</a:t>
            </a:r>
          </a:p>
          <a:p>
            <a:pPr marL="285750" indent="-285750" fontAlgn="base">
              <a:lnSpc>
                <a:spcPct val="150000"/>
              </a:lnSpc>
              <a:spcBef>
                <a:spcPct val="0"/>
              </a:spcBef>
              <a:spcAft>
                <a:spcPct val="0"/>
              </a:spcAft>
              <a:buFont typeface="Arial" panose="020B0604020202020204" pitchFamily="34" charset="0"/>
              <a:buChar char="•"/>
            </a:pPr>
            <a:r>
              <a:rPr lang="en-CA" sz="2800">
                <a:solidFill>
                  <a:prstClr val="black"/>
                </a:solidFill>
                <a:latin typeface="Calibri" panose="020F0502020204030204" pitchFamily="34" charset="0"/>
              </a:rPr>
              <a:t>How to Apply </a:t>
            </a:r>
          </a:p>
          <a:p>
            <a:pPr marL="285750" indent="-285750" fontAlgn="base">
              <a:lnSpc>
                <a:spcPct val="150000"/>
              </a:lnSpc>
              <a:spcBef>
                <a:spcPct val="0"/>
              </a:spcBef>
              <a:spcAft>
                <a:spcPct val="0"/>
              </a:spcAft>
              <a:buFont typeface="Arial" panose="020B0604020202020204" pitchFamily="34" charset="0"/>
              <a:buChar char="•"/>
            </a:pPr>
            <a:r>
              <a:rPr lang="en-CA" sz="2800">
                <a:solidFill>
                  <a:prstClr val="black"/>
                </a:solidFill>
                <a:latin typeface="Calibri" panose="020F0502020204030204" pitchFamily="34" charset="0"/>
              </a:rPr>
              <a:t>Questions / Contact Us</a:t>
            </a:r>
          </a:p>
        </p:txBody>
      </p:sp>
    </p:spTree>
    <p:extLst>
      <p:ext uri="{BB962C8B-B14F-4D97-AF65-F5344CB8AC3E}">
        <p14:creationId xmlns:p14="http://schemas.microsoft.com/office/powerpoint/2010/main" val="322272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a:latin typeface="Calibri" panose="020F0502020204030204" pitchFamily="34" charset="0"/>
              </a:rPr>
              <a:t>How to Apply</a:t>
            </a:r>
            <a:endParaRPr lang="en-CA"/>
          </a:p>
        </p:txBody>
      </p:sp>
      <p:sp>
        <p:nvSpPr>
          <p:cNvPr id="3" name="Slide Number Placeholder 2"/>
          <p:cNvSpPr>
            <a:spLocks noGrp="1"/>
          </p:cNvSpPr>
          <p:nvPr>
            <p:ph type="sldNum" sz="quarter" idx="12"/>
          </p:nvPr>
        </p:nvSpPr>
        <p:spPr/>
        <p:txBody>
          <a:bodyPr/>
          <a:lstStyle/>
          <a:p>
            <a:fld id="{E05D7ECF-CC17-4421-85DA-DFD24CA9E84B}" type="slidenum">
              <a:rPr lang="en-CA" smtClean="0"/>
              <a:pPr/>
              <a:t>20</a:t>
            </a:fld>
            <a:endParaRPr lang="en-CA"/>
          </a:p>
        </p:txBody>
      </p:sp>
      <p:sp>
        <p:nvSpPr>
          <p:cNvPr id="7" name="Up Arrow 14">
            <a:extLst>
              <a:ext uri="{FF2B5EF4-FFF2-40B4-BE49-F238E27FC236}">
                <a16:creationId xmlns:a16="http://schemas.microsoft.com/office/drawing/2014/main" id="{6C97C9EC-DB1A-FC43-8AF3-7AA605D4093E}"/>
              </a:ext>
            </a:extLst>
          </p:cNvPr>
          <p:cNvSpPr/>
          <p:nvPr/>
        </p:nvSpPr>
        <p:spPr>
          <a:xfrm>
            <a:off x="4139952" y="6322809"/>
            <a:ext cx="340963" cy="3719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D3EB835-B144-ADF9-D1ED-AC6900E7E536}"/>
              </a:ext>
            </a:extLst>
          </p:cNvPr>
          <p:cNvSpPr/>
          <p:nvPr/>
        </p:nvSpPr>
        <p:spPr>
          <a:xfrm>
            <a:off x="3462175" y="1592909"/>
            <a:ext cx="2219647" cy="369332"/>
          </a:xfrm>
          <a:prstGeom prst="rect">
            <a:avLst/>
          </a:prstGeom>
        </p:spPr>
        <p:txBody>
          <a:bodyPr wrap="square">
            <a:spAutoFit/>
          </a:bodyPr>
          <a:lstStyle/>
          <a:p>
            <a:r>
              <a:rPr lang="en-CA" b="1">
                <a:solidFill>
                  <a:schemeClr val="tx1">
                    <a:lumMod val="75000"/>
                    <a:lumOff val="25000"/>
                  </a:schemeClr>
                </a:solidFill>
                <a:latin typeface="Calibri" panose="020F0502020204030204" pitchFamily="34" charset="0"/>
                <a:cs typeface="Calibri" panose="020F0502020204030204" pitchFamily="34" charset="0"/>
                <a:hlinkClick r:id="rId3"/>
              </a:rPr>
              <a:t>CLICK HERE TO APPLY</a:t>
            </a:r>
            <a:endParaRPr lang="en-US" b="1"/>
          </a:p>
        </p:txBody>
      </p:sp>
      <p:pic>
        <p:nvPicPr>
          <p:cNvPr id="9" name="Picture 8" descr="A screenshot of a computer&#10;&#10;Description automatically generated">
            <a:extLst>
              <a:ext uri="{FF2B5EF4-FFF2-40B4-BE49-F238E27FC236}">
                <a16:creationId xmlns:a16="http://schemas.microsoft.com/office/drawing/2014/main" id="{FF8B8A7A-582D-D4D9-53CC-4153D7A81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291" y="2035961"/>
            <a:ext cx="8173591" cy="4286848"/>
          </a:xfrm>
          <a:prstGeom prst="rect">
            <a:avLst/>
          </a:prstGeom>
        </p:spPr>
      </p:pic>
    </p:spTree>
    <p:extLst>
      <p:ext uri="{BB962C8B-B14F-4D97-AF65-F5344CB8AC3E}">
        <p14:creationId xmlns:p14="http://schemas.microsoft.com/office/powerpoint/2010/main" val="256167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latin typeface="Calibri" panose="020F0502020204030204" pitchFamily="34" charset="0"/>
              </a:rPr>
              <a:t>How to Apply </a:t>
            </a:r>
            <a:endParaRPr lang="en-CA"/>
          </a:p>
        </p:txBody>
      </p:sp>
      <p:sp>
        <p:nvSpPr>
          <p:cNvPr id="3" name="Slide Number Placeholder 2"/>
          <p:cNvSpPr>
            <a:spLocks noGrp="1"/>
          </p:cNvSpPr>
          <p:nvPr>
            <p:ph type="sldNum" sz="quarter" idx="12"/>
          </p:nvPr>
        </p:nvSpPr>
        <p:spPr/>
        <p:txBody>
          <a:bodyPr/>
          <a:lstStyle/>
          <a:p>
            <a:fld id="{E05D7ECF-CC17-4421-85DA-DFD24CA9E84B}" type="slidenum">
              <a:rPr lang="en-CA" smtClean="0"/>
              <a:pPr/>
              <a:t>21</a:t>
            </a:fld>
            <a:endParaRPr lang="en-CA"/>
          </a:p>
        </p:txBody>
      </p:sp>
      <p:sp>
        <p:nvSpPr>
          <p:cNvPr id="6" name="Content Placeholder 2">
            <a:extLst>
              <a:ext uri="{FF2B5EF4-FFF2-40B4-BE49-F238E27FC236}">
                <a16:creationId xmlns:a16="http://schemas.microsoft.com/office/drawing/2014/main" id="{E29AECD2-1998-6227-82F5-00D1DB13622B}"/>
              </a:ext>
            </a:extLst>
          </p:cNvPr>
          <p:cNvSpPr txBox="1">
            <a:spLocks/>
          </p:cNvSpPr>
          <p:nvPr/>
        </p:nvSpPr>
        <p:spPr>
          <a:xfrm>
            <a:off x="457200" y="1573246"/>
            <a:ext cx="7776864" cy="4906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600" kern="1200">
                <a:solidFill>
                  <a:srgbClr val="1D1D1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rgbClr val="58595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i="1" kern="1200">
                <a:solidFill>
                  <a:srgbClr val="58595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i="1" kern="1200">
                <a:solidFill>
                  <a:srgbClr val="58595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300" i="1" kern="1200">
                <a:solidFill>
                  <a:srgbClr val="58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CA" sz="1800">
                <a:latin typeface="Calibri" panose="020F0502020204030204" pitchFamily="34" charset="0"/>
              </a:rPr>
              <a:t>Applicants must complete the application in accordance with the funding opportunity and online instructions. </a:t>
            </a:r>
          </a:p>
          <a:p>
            <a:pPr>
              <a:spcBef>
                <a:spcPts val="1200"/>
              </a:spcBef>
            </a:pPr>
            <a:r>
              <a:rPr lang="en-CA" sz="1800">
                <a:latin typeface="Calibri" panose="020F0502020204030204" pitchFamily="34" charset="0"/>
              </a:rPr>
              <a:t>Applications must be submitted electronically by an authorized </a:t>
            </a:r>
            <a:r>
              <a:rPr lang="en-CA" sz="1800">
                <a:latin typeface="Calibri" panose="020F0502020204030204" pitchFamily="34" charset="0"/>
                <a:cs typeface="Calibri" panose="020F0502020204030204" pitchFamily="34" charset="0"/>
              </a:rPr>
              <a:t>research grants officer, or equivalent, from the applicant’s institution, or by a representative of the not-for-profit organization who has financial signing authority and is not participating in the project.</a:t>
            </a:r>
          </a:p>
          <a:p>
            <a:pPr>
              <a:spcBef>
                <a:spcPts val="1200"/>
              </a:spcBef>
            </a:pPr>
            <a:r>
              <a:rPr lang="en-CA" sz="1800" b="1">
                <a:latin typeface="Calibri" panose="020F0502020204030204" pitchFamily="34" charset="0"/>
                <a:cs typeface="Calibri" panose="020F0502020204030204" pitchFamily="34" charset="0"/>
              </a:rPr>
              <a:t>Deadline to apply: December 12, 2024</a:t>
            </a:r>
          </a:p>
          <a:p>
            <a:pPr marL="457200" lvl="1" indent="0" algn="ctr">
              <a:spcBef>
                <a:spcPts val="1200"/>
              </a:spcBef>
              <a:buNone/>
            </a:pPr>
            <a:r>
              <a:rPr lang="en-CA" sz="1800">
                <a:solidFill>
                  <a:schemeClr val="tx1">
                    <a:lumMod val="75000"/>
                    <a:lumOff val="25000"/>
                  </a:schemeClr>
                </a:solidFill>
                <a:latin typeface="Calibri" panose="020F0502020204030204" pitchFamily="34" charset="0"/>
                <a:cs typeface="Calibri" panose="020F0502020204030204" pitchFamily="34" charset="0"/>
                <a:hlinkClick r:id="rId3"/>
              </a:rPr>
              <a:t>INSTRUCTIONS</a:t>
            </a:r>
            <a:endParaRPr lang="en-CA" sz="1800">
              <a:solidFill>
                <a:schemeClr val="tx1">
                  <a:lumMod val="75000"/>
                  <a:lumOff val="25000"/>
                </a:schemeClr>
              </a:solidFill>
              <a:latin typeface="Calibri" panose="020F0502020204030204" pitchFamily="34" charset="0"/>
              <a:cs typeface="Calibri" panose="020F0502020204030204" pitchFamily="34" charset="0"/>
            </a:endParaRPr>
          </a:p>
          <a:p>
            <a:pPr marL="457200" lvl="1" indent="0">
              <a:spcBef>
                <a:spcPts val="1200"/>
              </a:spcBef>
              <a:buNone/>
            </a:pPr>
            <a:endParaRPr lang="en-CA"/>
          </a:p>
          <a:p>
            <a:pPr lvl="1"/>
            <a:endParaRPr lang="en-CA"/>
          </a:p>
        </p:txBody>
      </p:sp>
    </p:spTree>
    <p:extLst>
      <p:ext uri="{BB962C8B-B14F-4D97-AF65-F5344CB8AC3E}">
        <p14:creationId xmlns:p14="http://schemas.microsoft.com/office/powerpoint/2010/main" val="403421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FAD898-9931-57BA-B65D-114162233EAA}"/>
              </a:ext>
            </a:extLst>
          </p:cNvPr>
          <p:cNvSpPr/>
          <p:nvPr/>
        </p:nvSpPr>
        <p:spPr>
          <a:xfrm>
            <a:off x="2843808" y="4797152"/>
            <a:ext cx="367240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2D37492D-0D6C-5ED6-2201-5B0B0640B020}"/>
              </a:ext>
            </a:extLst>
          </p:cNvPr>
          <p:cNvSpPr txBox="1"/>
          <p:nvPr/>
        </p:nvSpPr>
        <p:spPr>
          <a:xfrm>
            <a:off x="5076056" y="4284856"/>
            <a:ext cx="4032448" cy="1631216"/>
          </a:xfrm>
          <a:prstGeom prst="rect">
            <a:avLst/>
          </a:prstGeom>
          <a:noFill/>
        </p:spPr>
        <p:txBody>
          <a:bodyPr wrap="square" lIns="91440" tIns="45720" rIns="91440" bIns="45720" rtlCol="0" anchor="t">
            <a:spAutoFit/>
          </a:bodyPr>
          <a:lstStyle/>
          <a:p>
            <a:r>
              <a:rPr lang="en-US" sz="2000" b="1"/>
              <a:t>Presented by: </a:t>
            </a:r>
            <a:endParaRPr lang="en-US" sz="2000"/>
          </a:p>
          <a:p>
            <a:pPr marL="0" indent="0">
              <a:spcBef>
                <a:spcPts val="0"/>
              </a:spcBef>
              <a:buNone/>
            </a:pPr>
            <a:r>
              <a:rPr lang="en-US" sz="2000">
                <a:latin typeface="Calibri" panose="020F0502020204030204" pitchFamily="34" charset="0"/>
              </a:rPr>
              <a:t>Stephen Brown, Senior Program Officer, Future Challenges, SSHRC </a:t>
            </a:r>
          </a:p>
          <a:p>
            <a:pPr marL="0" indent="0">
              <a:spcBef>
                <a:spcPts val="0"/>
              </a:spcBef>
              <a:buNone/>
            </a:pPr>
            <a:endParaRPr lang="en-US" sz="2000">
              <a:latin typeface="Calibri" panose="020F0502020204030204" pitchFamily="34" charset="0"/>
            </a:endParaRPr>
          </a:p>
          <a:p>
            <a:pPr marL="0" indent="0">
              <a:spcBef>
                <a:spcPts val="0"/>
              </a:spcBef>
              <a:buNone/>
            </a:pPr>
            <a:endParaRPr lang="en-US" sz="2000">
              <a:latin typeface="Calibri" panose="020F0502020204030204" pitchFamily="34" charset="0"/>
              <a:cs typeface="Calibri"/>
            </a:endParaRPr>
          </a:p>
        </p:txBody>
      </p:sp>
      <p:sp>
        <p:nvSpPr>
          <p:cNvPr id="4" name="TextBox 3">
            <a:extLst>
              <a:ext uri="{FF2B5EF4-FFF2-40B4-BE49-F238E27FC236}">
                <a16:creationId xmlns:a16="http://schemas.microsoft.com/office/drawing/2014/main" id="{60EF547E-30DF-F05B-D001-4E68B57A54C3}"/>
              </a:ext>
            </a:extLst>
          </p:cNvPr>
          <p:cNvSpPr txBox="1"/>
          <p:nvPr/>
        </p:nvSpPr>
        <p:spPr>
          <a:xfrm>
            <a:off x="251520" y="4221088"/>
            <a:ext cx="3672408" cy="2339102"/>
          </a:xfrm>
          <a:prstGeom prst="rect">
            <a:avLst/>
          </a:prstGeom>
          <a:noFill/>
        </p:spPr>
        <p:txBody>
          <a:bodyPr wrap="square" lIns="91440" tIns="45720" rIns="91440" bIns="45720" rtlCol="0" anchor="t">
            <a:spAutoFit/>
          </a:bodyPr>
          <a:lstStyle/>
          <a:p>
            <a:pPr fontAlgn="base">
              <a:spcBef>
                <a:spcPct val="0"/>
              </a:spcBef>
              <a:spcAft>
                <a:spcPct val="0"/>
              </a:spcAft>
            </a:pPr>
            <a:r>
              <a:rPr lang="en-US" sz="2000" b="1">
                <a:solidFill>
                  <a:prstClr val="black"/>
                </a:solidFill>
                <a:latin typeface="Calibri" panose="020F0502020204030204" pitchFamily="34" charset="0"/>
              </a:rPr>
              <a:t>Questions?</a:t>
            </a:r>
          </a:p>
          <a:p>
            <a:pPr fontAlgn="base">
              <a:spcBef>
                <a:spcPct val="0"/>
              </a:spcBef>
              <a:spcAft>
                <a:spcPct val="0"/>
              </a:spcAft>
            </a:pPr>
            <a:r>
              <a:rPr lang="en-US">
                <a:solidFill>
                  <a:prstClr val="black"/>
                </a:solidFill>
                <a:latin typeface="Calibri" panose="020F0502020204030204" pitchFamily="34" charset="0"/>
              </a:rPr>
              <a:t>Imagining Canada’s Future initiative</a:t>
            </a:r>
          </a:p>
          <a:p>
            <a:pPr fontAlgn="base">
              <a:spcBef>
                <a:spcPct val="0"/>
              </a:spcBef>
              <a:spcAft>
                <a:spcPct val="0"/>
              </a:spcAft>
            </a:pPr>
            <a:r>
              <a:rPr lang="en-US">
                <a:solidFill>
                  <a:prstClr val="black"/>
                </a:solidFill>
                <a:latin typeface="Calibri" panose="020F0502020204030204" pitchFamily="34" charset="0"/>
                <a:hlinkClick r:id="rId2"/>
              </a:rPr>
              <a:t>ksg-ssc@sshrc-crsh.gc.ca</a:t>
            </a:r>
            <a:endParaRPr lang="en-US">
              <a:solidFill>
                <a:prstClr val="black"/>
              </a:solidFill>
              <a:latin typeface="Calibri" panose="020F0502020204030204" pitchFamily="34" charset="0"/>
            </a:endParaRPr>
          </a:p>
          <a:p>
            <a:pPr fontAlgn="base">
              <a:spcBef>
                <a:spcPct val="0"/>
              </a:spcBef>
              <a:spcAft>
                <a:spcPct val="0"/>
              </a:spcAft>
            </a:pPr>
            <a:endParaRPr lang="en-US" b="1">
              <a:solidFill>
                <a:prstClr val="black"/>
              </a:solidFill>
              <a:latin typeface="Calibri" panose="020F0502020204030204" pitchFamily="34" charset="0"/>
            </a:endParaRPr>
          </a:p>
          <a:p>
            <a:pPr fontAlgn="base">
              <a:spcBef>
                <a:spcPct val="0"/>
              </a:spcBef>
              <a:spcAft>
                <a:spcPct val="0"/>
              </a:spcAft>
            </a:pPr>
            <a:r>
              <a:rPr lang="fr-CA" b="1">
                <a:solidFill>
                  <a:prstClr val="black"/>
                </a:solidFill>
                <a:latin typeface="Calibri" panose="020F0502020204030204" pitchFamily="34" charset="0"/>
              </a:rPr>
              <a:t>For more information: </a:t>
            </a:r>
          </a:p>
          <a:p>
            <a:pPr fontAlgn="base">
              <a:spcBef>
                <a:spcPct val="0"/>
              </a:spcBef>
              <a:spcAft>
                <a:spcPct val="0"/>
              </a:spcAft>
            </a:pPr>
            <a:r>
              <a:rPr lang="fr-CA">
                <a:solidFill>
                  <a:prstClr val="black"/>
                </a:solidFill>
                <a:latin typeface="Calibri"/>
                <a:cs typeface="Calibri"/>
                <a:hlinkClick r:id="rId3">
                  <a:extLst>
                    <a:ext uri="{A12FA001-AC4F-418D-AE19-62706E023703}">
                      <ahyp:hlinkClr xmlns:ahyp="http://schemas.microsoft.com/office/drawing/2018/hyperlinkcolor" val="tx"/>
                    </a:ext>
                  </a:extLst>
                </a:hlinkClick>
              </a:rPr>
              <a:t>KSG Funding opportunity</a:t>
            </a:r>
            <a:endParaRPr lang="fr-CA">
              <a:solidFill>
                <a:prstClr val="black"/>
              </a:solidFill>
              <a:latin typeface="Calibri"/>
              <a:cs typeface="Calibri"/>
            </a:endParaRPr>
          </a:p>
          <a:p>
            <a:pPr fontAlgn="base">
              <a:spcBef>
                <a:spcPct val="0"/>
              </a:spcBef>
              <a:spcAft>
                <a:spcPct val="0"/>
              </a:spcAft>
            </a:pPr>
            <a:r>
              <a:rPr lang="fr-CA" u="sng">
                <a:solidFill>
                  <a:schemeClr val="accent1">
                    <a:lumMod val="50000"/>
                  </a:schemeClr>
                </a:solidFill>
                <a:latin typeface="Calibri"/>
                <a:cs typeface="Calibri"/>
                <a:hlinkClick r:id="rId4">
                  <a:extLst>
                    <a:ext uri="{A12FA001-AC4F-418D-AE19-62706E023703}">
                      <ahyp:hlinkClr xmlns:ahyp="http://schemas.microsoft.com/office/drawing/2018/hyperlinkcolor" val="tx"/>
                    </a:ext>
                  </a:extLst>
                </a:hlinkClick>
              </a:rPr>
              <a:t>AHRC Research Funding Guide</a:t>
            </a:r>
            <a:endParaRPr lang="fr-CA" u="sng">
              <a:solidFill>
                <a:schemeClr val="accent1">
                  <a:lumMod val="50000"/>
                </a:schemeClr>
              </a:solidFill>
              <a:latin typeface="Calibri"/>
              <a:cs typeface="Calibri"/>
            </a:endParaRPr>
          </a:p>
          <a:p>
            <a:pPr>
              <a:spcBef>
                <a:spcPct val="0"/>
              </a:spcBef>
              <a:spcAft>
                <a:spcPct val="0"/>
              </a:spcAft>
            </a:pPr>
            <a:r>
              <a:rPr lang="fr-CA">
                <a:solidFill>
                  <a:schemeClr val="accent1">
                    <a:lumMod val="50000"/>
                  </a:schemeClr>
                </a:solidFill>
                <a:latin typeface="Calibri"/>
                <a:cs typeface="Calibri"/>
                <a:hlinkClick r:id="rId5">
                  <a:extLst>
                    <a:ext uri="{A12FA001-AC4F-418D-AE19-62706E023703}">
                      <ahyp:hlinkClr xmlns:ahyp="http://schemas.microsoft.com/office/drawing/2018/hyperlinkcolor" val="tx"/>
                    </a:ext>
                  </a:extLst>
                </a:hlinkClick>
              </a:rPr>
              <a:t>ESRC Research Funding Guide</a:t>
            </a:r>
            <a:endParaRPr lang="fr-CA">
              <a:solidFill>
                <a:schemeClr val="accent1">
                  <a:lumMod val="50000"/>
                </a:schemeClr>
              </a:solidFill>
              <a:latin typeface="Calibri"/>
              <a:hlinkClick r:id="rId5">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82438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FAD898-9931-57BA-B65D-114162233EAA}"/>
              </a:ext>
            </a:extLst>
          </p:cNvPr>
          <p:cNvSpPr/>
          <p:nvPr>
            <p:custDataLst>
              <p:tags r:id="rId1"/>
            </p:custDataLst>
          </p:nvPr>
        </p:nvSpPr>
        <p:spPr>
          <a:xfrm>
            <a:off x="2843808" y="4797152"/>
            <a:ext cx="367240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a:extLst>
              <a:ext uri="{FF2B5EF4-FFF2-40B4-BE49-F238E27FC236}">
                <a16:creationId xmlns:a16="http://schemas.microsoft.com/office/drawing/2014/main" id="{2D37492D-0D6C-5ED6-2201-5B0B0640B020}"/>
              </a:ext>
            </a:extLst>
          </p:cNvPr>
          <p:cNvSpPr txBox="1"/>
          <p:nvPr>
            <p:custDataLst>
              <p:tags r:id="rId2"/>
            </p:custDataLst>
          </p:nvPr>
        </p:nvSpPr>
        <p:spPr>
          <a:xfrm>
            <a:off x="5111552" y="4384373"/>
            <a:ext cx="4032448" cy="1631216"/>
          </a:xfrm>
          <a:prstGeom prst="rect">
            <a:avLst/>
          </a:prstGeom>
          <a:noFill/>
        </p:spPr>
        <p:txBody>
          <a:bodyPr wrap="square" lIns="91440" tIns="45720" rIns="91440" bIns="45720" rtlCol="0" anchor="t">
            <a:spAutoFit/>
          </a:bodyPr>
          <a:lstStyle/>
          <a:p>
            <a:r>
              <a:rPr lang="fr-CA" sz="2000" b="1" dirty="0"/>
              <a:t>Présenté par : </a:t>
            </a:r>
          </a:p>
          <a:p>
            <a:r>
              <a:rPr lang="fr-CA" sz="2000" dirty="0">
                <a:latin typeface="Calibri" panose="020F0502020204030204" pitchFamily="34" charset="0"/>
              </a:rPr>
              <a:t>Stephen Brown, agent principal de programme, Défis de demain, CRSH </a:t>
            </a:r>
          </a:p>
          <a:p>
            <a:pPr marL="0" indent="0">
              <a:spcBef>
                <a:spcPts val="0"/>
              </a:spcBef>
              <a:buNone/>
            </a:pPr>
            <a:endParaRPr lang="en-US" sz="2000" dirty="0">
              <a:latin typeface="Calibri" panose="020F0502020204030204" pitchFamily="34" charset="0"/>
            </a:endParaRPr>
          </a:p>
          <a:p>
            <a:pPr marL="0" indent="0">
              <a:spcBef>
                <a:spcPts val="0"/>
              </a:spcBef>
              <a:buNone/>
            </a:pPr>
            <a:endParaRPr lang="fr-CA" sz="2000" dirty="0">
              <a:latin typeface="Calibri" panose="020F0502020204030204" pitchFamily="34" charset="0"/>
              <a:ea typeface="Calibri"/>
              <a:cs typeface="Calibri"/>
            </a:endParaRPr>
          </a:p>
        </p:txBody>
      </p:sp>
      <p:sp>
        <p:nvSpPr>
          <p:cNvPr id="4" name="TextBox 3">
            <a:extLst>
              <a:ext uri="{FF2B5EF4-FFF2-40B4-BE49-F238E27FC236}">
                <a16:creationId xmlns:a16="http://schemas.microsoft.com/office/drawing/2014/main" id="{60EF547E-30DF-F05B-D001-4E68B57A54C3}"/>
              </a:ext>
            </a:extLst>
          </p:cNvPr>
          <p:cNvSpPr txBox="1"/>
          <p:nvPr>
            <p:custDataLst>
              <p:tags r:id="rId3"/>
            </p:custDataLst>
          </p:nvPr>
        </p:nvSpPr>
        <p:spPr>
          <a:xfrm>
            <a:off x="503548" y="4384373"/>
            <a:ext cx="4176464" cy="2400657"/>
          </a:xfrm>
          <a:prstGeom prst="rect">
            <a:avLst/>
          </a:prstGeom>
          <a:noFill/>
        </p:spPr>
        <p:txBody>
          <a:bodyPr wrap="square" rtlCol="0">
            <a:spAutoFit/>
          </a:bodyPr>
          <a:lstStyle/>
          <a:p>
            <a:pPr fontAlgn="base">
              <a:spcBef>
                <a:spcPct val="0"/>
              </a:spcBef>
              <a:spcAft>
                <a:spcPct val="0"/>
              </a:spcAft>
            </a:pPr>
            <a:r>
              <a:rPr lang="fr-CA" sz="2000" b="1" dirty="0">
                <a:solidFill>
                  <a:prstClr val="black"/>
                </a:solidFill>
                <a:latin typeface="Calibri" panose="020F0502020204030204" pitchFamily="34" charset="0"/>
              </a:rPr>
              <a:t>Vous avez des questions?</a:t>
            </a:r>
          </a:p>
          <a:p>
            <a:pPr fontAlgn="base">
              <a:spcBef>
                <a:spcPct val="0"/>
              </a:spcBef>
              <a:spcAft>
                <a:spcPct val="0"/>
              </a:spcAft>
            </a:pPr>
            <a:r>
              <a:rPr lang="fr-CA" sz="1600" dirty="0">
                <a:solidFill>
                  <a:prstClr val="black"/>
                </a:solidFill>
                <a:latin typeface="Calibri" panose="020F0502020204030204" pitchFamily="34" charset="0"/>
              </a:rPr>
              <a:t>Initiative Imaginer l’avenir du Canada</a:t>
            </a:r>
          </a:p>
          <a:p>
            <a:pPr fontAlgn="base">
              <a:spcBef>
                <a:spcPct val="0"/>
              </a:spcBef>
              <a:spcAft>
                <a:spcPct val="0"/>
              </a:spcAft>
            </a:pPr>
            <a:r>
              <a:rPr lang="fr-CA" sz="1600" dirty="0">
                <a:solidFill>
                  <a:prstClr val="black"/>
                </a:solidFill>
                <a:latin typeface="Calibri" panose="020F0502020204030204" pitchFamily="34" charset="0"/>
                <a:hlinkClick r:id="rId6"/>
              </a:rPr>
              <a:t>ksg-ssc@sshrc-crsh.gc.ca</a:t>
            </a:r>
          </a:p>
          <a:p>
            <a:pPr fontAlgn="base">
              <a:spcBef>
                <a:spcPct val="0"/>
              </a:spcBef>
              <a:spcAft>
                <a:spcPct val="0"/>
              </a:spcAft>
            </a:pPr>
            <a:endParaRPr lang="en-US" sz="1600" b="1" dirty="0">
              <a:solidFill>
                <a:prstClr val="black"/>
              </a:solidFill>
              <a:latin typeface="Calibri" panose="020F0502020204030204" pitchFamily="34" charset="0"/>
            </a:endParaRPr>
          </a:p>
          <a:p>
            <a:pPr fontAlgn="base">
              <a:spcBef>
                <a:spcPct val="0"/>
              </a:spcBef>
              <a:spcAft>
                <a:spcPct val="0"/>
              </a:spcAft>
            </a:pPr>
            <a:r>
              <a:rPr lang="fr-CA" sz="1600" b="1" dirty="0">
                <a:solidFill>
                  <a:prstClr val="black"/>
                </a:solidFill>
                <a:latin typeface="Calibri" panose="020F0502020204030204" pitchFamily="34" charset="0"/>
              </a:rPr>
              <a:t>Pour obtenir de plus amples renseignements : </a:t>
            </a:r>
          </a:p>
          <a:p>
            <a:pPr fontAlgn="base">
              <a:spcBef>
                <a:spcPct val="0"/>
              </a:spcBef>
              <a:spcAft>
                <a:spcPct val="0"/>
              </a:spcAft>
            </a:pPr>
            <a:r>
              <a:rPr lang="fr-CA" sz="1600" dirty="0">
                <a:solidFill>
                  <a:prstClr val="black"/>
                </a:solidFill>
                <a:latin typeface="Calibri" panose="020F0502020204030204" pitchFamily="34" charset="0"/>
                <a:hlinkClick r:id="rId7"/>
              </a:rPr>
              <a:t>Occasion de financement des SSC</a:t>
            </a:r>
            <a:endParaRPr lang="fr-CA" sz="1600" dirty="0">
              <a:solidFill>
                <a:prstClr val="black"/>
              </a:solidFill>
              <a:latin typeface="Calibri" panose="020F0502020204030204" pitchFamily="34" charset="0"/>
              <a:hlinkClick r:id="rId8"/>
            </a:endParaRPr>
          </a:p>
          <a:p>
            <a:pPr fontAlgn="base">
              <a:spcBef>
                <a:spcPct val="0"/>
              </a:spcBef>
              <a:spcAft>
                <a:spcPct val="0"/>
              </a:spcAft>
            </a:pPr>
            <a:r>
              <a:rPr lang="fr-CA" sz="1600" u="sng" dirty="0">
                <a:solidFill>
                  <a:schemeClr val="accent1">
                    <a:lumMod val="50000"/>
                  </a:schemeClr>
                </a:solidFill>
                <a:latin typeface="Calibri" panose="020F0502020204030204" pitchFamily="34" charset="0"/>
              </a:rPr>
              <a:t>Guide de financement de la recherche de l’AHRC</a:t>
            </a:r>
          </a:p>
          <a:p>
            <a:pPr fontAlgn="base">
              <a:spcBef>
                <a:spcPct val="0"/>
              </a:spcBef>
              <a:spcAft>
                <a:spcPct val="0"/>
              </a:spcAft>
            </a:pPr>
            <a:r>
              <a:rPr lang="fr-CA" sz="1600" u="sng" dirty="0">
                <a:solidFill>
                  <a:srgbClr val="295376"/>
                </a:solidFill>
                <a:hlinkClick r:id="rId9"/>
              </a:rPr>
              <a:t>Guide de financement de la recherche de l’ESRC</a:t>
            </a:r>
            <a:endParaRPr lang="fr-CA" sz="1600" u="sng" dirty="0">
              <a:solidFill>
                <a:schemeClr val="accent1">
                  <a:lumMod val="50000"/>
                </a:schemeClr>
              </a:solidFill>
              <a:highlight>
                <a:srgbClr val="FFFF00"/>
              </a:highlight>
              <a:latin typeface="Calibri" panose="020F0502020204030204" pitchFamily="34" charset="0"/>
            </a:endParaRPr>
          </a:p>
          <a:p>
            <a:pPr fontAlgn="base">
              <a:spcBef>
                <a:spcPct val="0"/>
              </a:spcBef>
              <a:spcAft>
                <a:spcPct val="0"/>
              </a:spcAft>
            </a:pPr>
            <a:endParaRPr lang="fr-CA" u="sng" dirty="0">
              <a:solidFill>
                <a:schemeClr val="accent1">
                  <a:lumMod val="50000"/>
                </a:schemeClr>
              </a:solidFill>
              <a:highlight>
                <a:srgbClr val="FFFF00"/>
              </a:highlight>
              <a:latin typeface="Calibri" panose="020F0502020204030204" pitchFamily="34" charset="0"/>
            </a:endParaRPr>
          </a:p>
        </p:txBody>
      </p:sp>
    </p:spTree>
    <p:extLst>
      <p:ext uri="{BB962C8B-B14F-4D97-AF65-F5344CB8AC3E}">
        <p14:creationId xmlns:p14="http://schemas.microsoft.com/office/powerpoint/2010/main" val="426360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latin typeface="Calibri" panose="020F0502020204030204" pitchFamily="34" charset="0"/>
              </a:rPr>
              <a:t>W</a:t>
            </a:r>
            <a:r>
              <a:rPr lang="en-US" sz="3600" b="1">
                <a:latin typeface="Calibri" panose="020F0502020204030204" pitchFamily="34" charset="0"/>
              </a:rPr>
              <a:t>hat is a Knowledge Synthesis Grant?</a:t>
            </a:r>
            <a:endParaRPr lang="en-CA"/>
          </a:p>
        </p:txBody>
      </p:sp>
      <p:sp>
        <p:nvSpPr>
          <p:cNvPr id="3" name="Slide Number Placeholder 2"/>
          <p:cNvSpPr>
            <a:spLocks noGrp="1"/>
          </p:cNvSpPr>
          <p:nvPr>
            <p:ph type="sldNum" sz="quarter" idx="12"/>
          </p:nvPr>
        </p:nvSpPr>
        <p:spPr/>
        <p:txBody>
          <a:bodyPr/>
          <a:lstStyle/>
          <a:p>
            <a:fld id="{E05D7ECF-CC17-4421-85DA-DFD24CA9E84B}" type="slidenum">
              <a:rPr lang="en-CA" smtClean="0"/>
              <a:pPr/>
              <a:t>3</a:t>
            </a:fld>
            <a:endParaRPr lang="en-CA"/>
          </a:p>
        </p:txBody>
      </p:sp>
      <p:sp>
        <p:nvSpPr>
          <p:cNvPr id="4" name="Text Placeholder 3"/>
          <p:cNvSpPr>
            <a:spLocks noGrp="1"/>
          </p:cNvSpPr>
          <p:nvPr>
            <p:ph type="body" sz="quarter" idx="13"/>
          </p:nvPr>
        </p:nvSpPr>
        <p:spPr/>
        <p:txBody>
          <a:bodyPr>
            <a:normAutofit lnSpcReduction="10000"/>
          </a:bodyPr>
          <a:lstStyle/>
          <a:p>
            <a:r>
              <a:rPr lang="en-CA">
                <a:solidFill>
                  <a:srgbClr val="1D1D1D"/>
                </a:solidFill>
                <a:latin typeface="Calibri" panose="020F0502020204030204" pitchFamily="34" charset="0"/>
                <a:cs typeface="Arial" pitchFamily="34" charset="0"/>
              </a:rPr>
              <a:t>Knowledge Synthesis Grants support researchers in producing knowledge synthesis reports and evidence briefs that:</a:t>
            </a:r>
          </a:p>
          <a:p>
            <a:pPr lvl="1"/>
            <a:r>
              <a:rPr lang="en-CA">
                <a:solidFill>
                  <a:srgbClr val="1D1D1D"/>
                </a:solidFill>
                <a:latin typeface="Calibri" panose="020F0502020204030204" pitchFamily="34" charset="0"/>
                <a:cs typeface="Arial" pitchFamily="34" charset="0"/>
              </a:rPr>
              <a:t>support the use of evidence in decision-making and the application of best practices</a:t>
            </a:r>
          </a:p>
          <a:p>
            <a:pPr lvl="1"/>
            <a:r>
              <a:rPr lang="en-CA">
                <a:solidFill>
                  <a:srgbClr val="1D1D1D"/>
                </a:solidFill>
                <a:latin typeface="Calibri" panose="020F0502020204030204" pitchFamily="34" charset="0"/>
              </a:rPr>
              <a:t>assist in developing future research agendas</a:t>
            </a:r>
            <a:endParaRPr lang="en-CA">
              <a:latin typeface="Calibri" panose="020F0502020204030204" pitchFamily="34" charset="0"/>
            </a:endParaRPr>
          </a:p>
          <a:p>
            <a:pPr marL="0" lvl="0" indent="0" fontAlgn="base">
              <a:spcBef>
                <a:spcPct val="0"/>
              </a:spcBef>
              <a:spcAft>
                <a:spcPct val="0"/>
              </a:spcAft>
              <a:buNone/>
            </a:pPr>
            <a:endParaRPr lang="en-CA">
              <a:latin typeface="Calibri" panose="020F0502020204030204" pitchFamily="34" charset="0"/>
            </a:endParaRPr>
          </a:p>
          <a:p>
            <a:pPr marL="342900" lvl="0" indent="-342900" fontAlgn="base">
              <a:spcBef>
                <a:spcPct val="0"/>
              </a:spcBef>
              <a:spcAft>
                <a:spcPct val="0"/>
              </a:spcAft>
              <a:buFont typeface="Arial" panose="020B0604020202020204" pitchFamily="34" charset="0"/>
              <a:buChar char="•"/>
            </a:pPr>
            <a:r>
              <a:rPr lang="en-US">
                <a:latin typeface="Calibri" panose="020F0502020204030204" pitchFamily="34" charset="0"/>
              </a:rPr>
              <a:t>Applicants must address the following three objectives in their proposals:</a:t>
            </a:r>
          </a:p>
          <a:p>
            <a:pPr lvl="1" indent="-342900" fontAlgn="base">
              <a:spcBef>
                <a:spcPct val="0"/>
              </a:spcBef>
              <a:spcAft>
                <a:spcPct val="0"/>
              </a:spcAft>
            </a:pPr>
            <a:r>
              <a:rPr lang="en-CA">
                <a:solidFill>
                  <a:schemeClr val="tx1"/>
                </a:solidFill>
                <a:latin typeface="Calibri" panose="020F0502020204030204" pitchFamily="34" charset="0"/>
              </a:rPr>
              <a:t>State of knowledge, strengths and gaps</a:t>
            </a:r>
          </a:p>
          <a:p>
            <a:pPr lvl="1" indent="-342900" fontAlgn="base">
              <a:spcBef>
                <a:spcPct val="0"/>
              </a:spcBef>
              <a:spcAft>
                <a:spcPct val="0"/>
              </a:spcAft>
            </a:pPr>
            <a:r>
              <a:rPr lang="en-CA">
                <a:solidFill>
                  <a:schemeClr val="tx1"/>
                </a:solidFill>
                <a:latin typeface="Calibri" panose="020F0502020204030204" pitchFamily="34" charset="0"/>
              </a:rPr>
              <a:t>Research data</a:t>
            </a:r>
          </a:p>
          <a:p>
            <a:pPr lvl="1" indent="-342900" fontAlgn="base">
              <a:spcBef>
                <a:spcPct val="0"/>
              </a:spcBef>
              <a:spcAft>
                <a:spcPct val="0"/>
              </a:spcAft>
            </a:pPr>
            <a:r>
              <a:rPr lang="en-CA">
                <a:solidFill>
                  <a:schemeClr val="tx1"/>
                </a:solidFill>
                <a:latin typeface="Calibri" panose="020F0502020204030204" pitchFamily="34" charset="0"/>
              </a:rPr>
              <a:t>Knowledge mobilization</a:t>
            </a:r>
          </a:p>
          <a:p>
            <a:pPr marL="0" indent="0">
              <a:buNone/>
            </a:pPr>
            <a:endParaRPr lang="en-CA"/>
          </a:p>
        </p:txBody>
      </p:sp>
    </p:spTree>
    <p:extLst>
      <p:ext uri="{BB962C8B-B14F-4D97-AF65-F5344CB8AC3E}">
        <p14:creationId xmlns:p14="http://schemas.microsoft.com/office/powerpoint/2010/main" val="190430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latin typeface="Calibri" panose="020F0502020204030204" pitchFamily="34" charset="0"/>
              </a:rPr>
              <a:t>KSG Overview</a:t>
            </a:r>
            <a:endParaRPr lang="en-CA"/>
          </a:p>
        </p:txBody>
      </p:sp>
      <p:sp>
        <p:nvSpPr>
          <p:cNvPr id="3" name="Slide Number Placeholder 2"/>
          <p:cNvSpPr>
            <a:spLocks noGrp="1"/>
          </p:cNvSpPr>
          <p:nvPr>
            <p:ph type="sldNum" sz="quarter" idx="12"/>
          </p:nvPr>
        </p:nvSpPr>
        <p:spPr/>
        <p:txBody>
          <a:bodyPr/>
          <a:lstStyle/>
          <a:p>
            <a:fld id="{E05D7ECF-CC17-4421-85DA-DFD24CA9E84B}" type="slidenum">
              <a:rPr lang="en-CA" smtClean="0"/>
              <a:pPr/>
              <a:t>4</a:t>
            </a:fld>
            <a:endParaRPr lang="en-CA"/>
          </a:p>
        </p:txBody>
      </p:sp>
      <p:sp>
        <p:nvSpPr>
          <p:cNvPr id="4" name="Text Placeholder 3"/>
          <p:cNvSpPr>
            <a:spLocks noGrp="1"/>
          </p:cNvSpPr>
          <p:nvPr>
            <p:ph type="body" sz="quarter" idx="13"/>
          </p:nvPr>
        </p:nvSpPr>
        <p:spPr/>
        <p:txBody>
          <a:bodyPr vert="horz" lIns="91440" tIns="45720" rIns="91440" bIns="45720" rtlCol="0" anchor="t">
            <a:normAutofit fontScale="92500" lnSpcReduction="10000"/>
          </a:bodyPr>
          <a:lstStyle/>
          <a:p>
            <a:r>
              <a:rPr lang="en-CA" dirty="0">
                <a:solidFill>
                  <a:srgbClr val="1D1D1D"/>
                </a:solidFill>
                <a:latin typeface="Calibri"/>
                <a:ea typeface="Calibri"/>
                <a:cs typeface="Arial"/>
              </a:rPr>
              <a:t>Opportunity funded by SSHRC, Canadian Institutes of Health Research (CIHR) and UK Research and </a:t>
            </a:r>
            <a:r>
              <a:rPr lang="en-CA" dirty="0">
                <a:latin typeface="Calibri"/>
                <a:ea typeface="Calibri"/>
                <a:cs typeface="Arial"/>
              </a:rPr>
              <a:t>Innovation</a:t>
            </a:r>
            <a:r>
              <a:rPr lang="en-CA" dirty="0">
                <a:solidFill>
                  <a:schemeClr val="tx1"/>
                </a:solidFill>
                <a:latin typeface="Calibri"/>
                <a:ea typeface="Calibri"/>
                <a:cs typeface="Arial"/>
              </a:rPr>
              <a:t>'s</a:t>
            </a:r>
            <a:r>
              <a:rPr lang="en-CA" dirty="0">
                <a:solidFill>
                  <a:srgbClr val="1D1D1D"/>
                </a:solidFill>
                <a:latin typeface="Calibri"/>
                <a:ea typeface="Calibri"/>
                <a:cs typeface="Arial"/>
              </a:rPr>
              <a:t> (UKRI) Arts and Humanities Research Council (AHRC) and Economic and Social Research Council (ESRC)</a:t>
            </a:r>
          </a:p>
          <a:p>
            <a:endParaRPr lang="en-CA" dirty="0">
              <a:latin typeface="Calibri" panose="020F0502020204030204" pitchFamily="34" charset="0"/>
            </a:endParaRPr>
          </a:p>
          <a:p>
            <a:pPr fontAlgn="base">
              <a:spcBef>
                <a:spcPct val="0"/>
              </a:spcBef>
              <a:spcAft>
                <a:spcPct val="0"/>
              </a:spcAft>
            </a:pPr>
            <a:r>
              <a:rPr lang="en-US" dirty="0">
                <a:latin typeface="Calibri"/>
                <a:ea typeface="Calibri"/>
                <a:cs typeface="Arial"/>
              </a:rPr>
              <a:t>Knowledge Synthesis Grants are valued at C$30,000 </a:t>
            </a:r>
            <a:r>
              <a:rPr lang="en-US" dirty="0">
                <a:solidFill>
                  <a:schemeClr val="tx1"/>
                </a:solidFill>
                <a:latin typeface="Calibri"/>
                <a:ea typeface="Calibri"/>
                <a:cs typeface="Arial"/>
              </a:rPr>
              <a:t>and are </a:t>
            </a:r>
            <a:r>
              <a:rPr lang="en-US" dirty="0">
                <a:latin typeface="Calibri"/>
                <a:ea typeface="Calibri"/>
                <a:cs typeface="Arial"/>
              </a:rPr>
              <a:t>for one year.</a:t>
            </a:r>
            <a:endParaRPr lang="en-CA" dirty="0">
              <a:latin typeface="Calibri"/>
              <a:ea typeface="Calibri"/>
              <a:cs typeface="Arial"/>
            </a:endParaRPr>
          </a:p>
          <a:p>
            <a:pPr marL="342900" lvl="0" indent="-342900" fontAlgn="base">
              <a:spcBef>
                <a:spcPct val="0"/>
              </a:spcBef>
              <a:spcAft>
                <a:spcPct val="0"/>
              </a:spcAft>
              <a:buFont typeface="Arial" panose="020B0604020202020204" pitchFamily="34" charset="0"/>
              <a:buChar char="•"/>
            </a:pPr>
            <a:endParaRPr lang="en-CA" dirty="0">
              <a:latin typeface="Calibri" panose="020F0502020204030204" pitchFamily="34" charset="0"/>
            </a:endParaRPr>
          </a:p>
          <a:p>
            <a:pPr marL="342900" lvl="0" indent="-342900" fontAlgn="base">
              <a:spcBef>
                <a:spcPct val="0"/>
              </a:spcBef>
              <a:spcAft>
                <a:spcPct val="0"/>
              </a:spcAft>
              <a:buFont typeface="Arial" panose="020B0604020202020204" pitchFamily="34" charset="0"/>
              <a:buChar char="•"/>
            </a:pPr>
            <a:r>
              <a:rPr lang="en-US" dirty="0">
                <a:latin typeface="Calibri" panose="020F0502020204030204" pitchFamily="34" charset="0"/>
              </a:rPr>
              <a:t>Researchers can include international comparisons and case studies in their proposal but must show how the research has the potential to inform policy issues in Canada (Stream 1) or Canada and/or the UK (Stream 2).</a:t>
            </a:r>
            <a:endParaRPr lang="en-CA" dirty="0">
              <a:latin typeface="Calibri" panose="020F0502020204030204" pitchFamily="34" charset="0"/>
            </a:endParaRPr>
          </a:p>
          <a:p>
            <a:pPr marL="0" indent="0">
              <a:buNone/>
            </a:pPr>
            <a:endParaRPr lang="en-CA" dirty="0"/>
          </a:p>
        </p:txBody>
      </p:sp>
    </p:spTree>
    <p:extLst>
      <p:ext uri="{BB962C8B-B14F-4D97-AF65-F5344CB8AC3E}">
        <p14:creationId xmlns:p14="http://schemas.microsoft.com/office/powerpoint/2010/main" val="419925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57808"/>
            <a:ext cx="8856984" cy="1143000"/>
          </a:xfrm>
        </p:spPr>
        <p:txBody>
          <a:bodyPr>
            <a:normAutofit fontScale="90000"/>
          </a:bodyPr>
          <a:lstStyle/>
          <a:p>
            <a:r>
              <a:rPr lang="en-CA" sz="3600" b="1">
                <a:latin typeface="Calibri" panose="020F0502020204030204" pitchFamily="34" charset="0"/>
              </a:rPr>
              <a:t>Topic: Envisioning Governance Systems that Work</a:t>
            </a:r>
            <a:endParaRPr lang="en-CA"/>
          </a:p>
        </p:txBody>
      </p:sp>
      <p:sp>
        <p:nvSpPr>
          <p:cNvPr id="3" name="Slide Number Placeholder 2"/>
          <p:cNvSpPr>
            <a:spLocks noGrp="1"/>
          </p:cNvSpPr>
          <p:nvPr>
            <p:ph type="sldNum" sz="quarter" idx="12"/>
          </p:nvPr>
        </p:nvSpPr>
        <p:spPr/>
        <p:txBody>
          <a:bodyPr/>
          <a:lstStyle/>
          <a:p>
            <a:fld id="{E05D7ECF-CC17-4421-85DA-DFD24CA9E84B}" type="slidenum">
              <a:rPr lang="en-CA" smtClean="0"/>
              <a:pPr/>
              <a:t>5</a:t>
            </a:fld>
            <a:endParaRPr lang="en-CA"/>
          </a:p>
        </p:txBody>
      </p:sp>
      <p:sp>
        <p:nvSpPr>
          <p:cNvPr id="5" name="Rectangle 4">
            <a:extLst>
              <a:ext uri="{FF2B5EF4-FFF2-40B4-BE49-F238E27FC236}">
                <a16:creationId xmlns:a16="http://schemas.microsoft.com/office/drawing/2014/main" id="{DED1C59F-DFAE-C9D2-877D-FA4D3166ABFD}"/>
              </a:ext>
            </a:extLst>
          </p:cNvPr>
          <p:cNvSpPr/>
          <p:nvPr/>
        </p:nvSpPr>
        <p:spPr>
          <a:xfrm>
            <a:off x="457200" y="1775877"/>
            <a:ext cx="8507288" cy="4062651"/>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CA" sz="2400" dirty="0">
                <a:solidFill>
                  <a:srgbClr val="1D1D1D"/>
                </a:solidFill>
                <a:cs typeface="Arial"/>
              </a:rPr>
              <a:t>Participants will explore the theme of “Envisioning Governance Systems that Work” </a:t>
            </a:r>
            <a:r>
              <a:rPr lang="en-CA" sz="2400" dirty="0">
                <a:cs typeface="Arial"/>
              </a:rPr>
              <a:t>which is </a:t>
            </a:r>
            <a:r>
              <a:rPr lang="en-CA" sz="2400" dirty="0">
                <a:solidFill>
                  <a:srgbClr val="1D1D1D"/>
                </a:solidFill>
                <a:cs typeface="Arial"/>
              </a:rPr>
              <a:t>one of </a:t>
            </a:r>
            <a:r>
              <a:rPr lang="en-US" sz="2400" b="0" i="0" dirty="0">
                <a:solidFill>
                  <a:srgbClr val="333333"/>
                </a:solidFill>
                <a:effectLst/>
              </a:rPr>
              <a:t>the </a:t>
            </a:r>
            <a:r>
              <a:rPr lang="en-US" sz="2400" b="0" i="0" u="sng" dirty="0">
                <a:solidFill>
                  <a:srgbClr val="295376"/>
                </a:solidFill>
                <a:effectLst/>
                <a:hlinkClick r:id="rId3"/>
              </a:rPr>
              <a:t>16 global challenges</a:t>
            </a:r>
            <a:r>
              <a:rPr lang="en-US" sz="2400" b="0" i="0" dirty="0">
                <a:solidFill>
                  <a:srgbClr val="333333"/>
                </a:solidFill>
                <a:effectLst/>
              </a:rPr>
              <a:t> identified through SSHRC’s ICF initiative</a:t>
            </a:r>
            <a:r>
              <a:rPr lang="en-US" sz="2400" dirty="0">
                <a:solidFill>
                  <a:srgbClr val="333333"/>
                </a:solidFill>
                <a:cs typeface="Calibri"/>
              </a:rPr>
              <a:t>.</a:t>
            </a:r>
            <a:r>
              <a:rPr lang="en-CA" sz="2400" dirty="0">
                <a:solidFill>
                  <a:srgbClr val="1D1D1D"/>
                </a:solidFill>
                <a:cs typeface="Arial"/>
              </a:rPr>
              <a:t> </a:t>
            </a:r>
            <a:endParaRPr lang="en-CA" sz="2400" dirty="0">
              <a:solidFill>
                <a:srgbClr val="1D1D1D"/>
              </a:solidFill>
              <a:cs typeface="Arial" pitchFamily="34" charset="0"/>
            </a:endParaRPr>
          </a:p>
          <a:p>
            <a:pPr marL="285750" indent="-285750">
              <a:buFont typeface="Arial" panose="020B0604020202020204" pitchFamily="34" charset="0"/>
              <a:buChar char="•"/>
            </a:pPr>
            <a:endParaRPr lang="en-CA" sz="2400" dirty="0">
              <a:solidFill>
                <a:srgbClr val="1D1D1D"/>
              </a:solidFill>
              <a:cs typeface="Arial" pitchFamily="34" charset="0"/>
            </a:endParaRPr>
          </a:p>
          <a:p>
            <a:pPr marL="285750" indent="-285750">
              <a:buFont typeface="Arial" panose="020B0604020202020204" pitchFamily="34" charset="0"/>
              <a:buChar char="•"/>
            </a:pPr>
            <a:r>
              <a:rPr lang="en-US" sz="2400" dirty="0">
                <a:solidFill>
                  <a:srgbClr val="1D1D1D"/>
                </a:solidFill>
                <a:cs typeface="Arial"/>
              </a:rPr>
              <a:t>Further information on the theme can be found on the </a:t>
            </a:r>
            <a:r>
              <a:rPr lang="en-US" sz="2400" dirty="0">
                <a:solidFill>
                  <a:srgbClr val="1D1D1D"/>
                </a:solidFill>
                <a:cs typeface="Arial"/>
                <a:hlinkClick r:id="rId4"/>
              </a:rPr>
              <a:t>KSG funding opportunity page.</a:t>
            </a:r>
            <a:endParaRPr lang="en-US" sz="2400" dirty="0">
              <a:solidFill>
                <a:srgbClr val="1D1D1D"/>
              </a:solidFill>
              <a:cs typeface="Arial" pitchFamily="34" charset="0"/>
            </a:endParaRPr>
          </a:p>
          <a:p>
            <a:pPr marL="285750" indent="-285750">
              <a:buFont typeface="Arial" panose="020B0604020202020204" pitchFamily="34" charset="0"/>
              <a:buChar char="•"/>
            </a:pPr>
            <a:endParaRPr lang="en-CA" sz="2400" dirty="0">
              <a:solidFill>
                <a:srgbClr val="1D1D1D"/>
              </a:solidFill>
              <a:cs typeface="Arial" pitchFamily="34" charset="0"/>
            </a:endParaRPr>
          </a:p>
          <a:p>
            <a:pPr marL="285750" indent="-285750">
              <a:buFont typeface="Arial" panose="020B0604020202020204" pitchFamily="34" charset="0"/>
              <a:buChar char="•"/>
            </a:pPr>
            <a:r>
              <a:rPr lang="en-CA" sz="2400" dirty="0">
                <a:cs typeface="Arial"/>
              </a:rPr>
              <a:t>Resulting projects will </a:t>
            </a:r>
            <a:r>
              <a:rPr lang="en-US" sz="2400" b="0" i="0" dirty="0">
                <a:effectLst/>
              </a:rPr>
              <a:t>help advance</a:t>
            </a:r>
            <a:r>
              <a:rPr lang="en-US" sz="2400" dirty="0">
                <a:solidFill>
                  <a:srgbClr val="FF0000"/>
                </a:solidFill>
              </a:rPr>
              <a:t> </a:t>
            </a:r>
            <a:r>
              <a:rPr lang="en-US" sz="2400" dirty="0"/>
              <a:t>policy</a:t>
            </a:r>
            <a:r>
              <a:rPr lang="en-US" sz="2400" b="0" i="0" dirty="0">
                <a:effectLst/>
              </a:rPr>
              <a:t> and decision-making across the academic, public, private and not-for-profit sectors to support a healthy, equitable and just Canadian society.</a:t>
            </a:r>
            <a:endParaRPr lang="en-US" sz="2400" b="0" i="0" dirty="0">
              <a:effectLst/>
              <a:ea typeface="Calibri"/>
              <a:cs typeface="Calibri"/>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3734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a:latin typeface="Calibri"/>
                <a:cs typeface="Calibri"/>
              </a:rPr>
              <a:t>Stream 1 (Canada) &amp; Stream 2 (International)</a:t>
            </a:r>
            <a:endParaRPr lang="en-CA"/>
          </a:p>
        </p:txBody>
      </p:sp>
      <p:sp>
        <p:nvSpPr>
          <p:cNvPr id="3" name="Slide Number Placeholder 2"/>
          <p:cNvSpPr>
            <a:spLocks noGrp="1"/>
          </p:cNvSpPr>
          <p:nvPr>
            <p:ph type="sldNum" sz="quarter" idx="12"/>
          </p:nvPr>
        </p:nvSpPr>
        <p:spPr/>
        <p:txBody>
          <a:bodyPr/>
          <a:lstStyle/>
          <a:p>
            <a:fld id="{E05D7ECF-CC17-4421-85DA-DFD24CA9E84B}" type="slidenum">
              <a:rPr lang="en-CA" smtClean="0"/>
              <a:pPr/>
              <a:t>6</a:t>
            </a:fld>
            <a:endParaRPr lang="en-CA"/>
          </a:p>
        </p:txBody>
      </p:sp>
      <p:sp>
        <p:nvSpPr>
          <p:cNvPr id="5" name="Rectangle 4">
            <a:extLst>
              <a:ext uri="{FF2B5EF4-FFF2-40B4-BE49-F238E27FC236}">
                <a16:creationId xmlns:a16="http://schemas.microsoft.com/office/drawing/2014/main" id="{DED1C59F-DFAE-C9D2-877D-FA4D3166ABFD}"/>
              </a:ext>
            </a:extLst>
          </p:cNvPr>
          <p:cNvSpPr/>
          <p:nvPr/>
        </p:nvSpPr>
        <p:spPr>
          <a:xfrm>
            <a:off x="457200" y="1628800"/>
            <a:ext cx="8003232" cy="6032421"/>
          </a:xfrm>
          <a:prstGeom prst="rect">
            <a:avLst/>
          </a:prstGeom>
        </p:spPr>
        <p:txBody>
          <a:bodyPr wrap="square" lIns="91440" tIns="45720" rIns="91440" bIns="45720" anchor="t">
            <a:spAutoFit/>
          </a:bodyPr>
          <a:lstStyle/>
          <a:p>
            <a:pPr fontAlgn="base">
              <a:spcBef>
                <a:spcPct val="0"/>
              </a:spcBef>
              <a:spcAft>
                <a:spcPct val="0"/>
              </a:spcAft>
            </a:pPr>
            <a:r>
              <a:rPr lang="en-US" sz="2600" dirty="0">
                <a:solidFill>
                  <a:srgbClr val="1D1D1D"/>
                </a:solidFill>
                <a:latin typeface="Calibri"/>
                <a:cs typeface="Arial"/>
              </a:rPr>
              <a:t>This Knowledge Synthesis Grant will have two streams:</a:t>
            </a:r>
          </a:p>
          <a:p>
            <a:pPr fontAlgn="base">
              <a:spcBef>
                <a:spcPct val="0"/>
              </a:spcBef>
              <a:spcAft>
                <a:spcPct val="0"/>
              </a:spcAft>
            </a:pPr>
            <a:endParaRPr lang="en-CA" sz="2400" dirty="0">
              <a:latin typeface="Calibri"/>
              <a:cs typeface="Calibri"/>
            </a:endParaRPr>
          </a:p>
          <a:p>
            <a:pPr marL="342900" indent="-342900">
              <a:spcBef>
                <a:spcPct val="0"/>
              </a:spcBef>
              <a:spcAft>
                <a:spcPct val="0"/>
              </a:spcAft>
              <a:buFont typeface="Arial"/>
              <a:buChar char="•"/>
            </a:pPr>
            <a:r>
              <a:rPr lang="en-CA" sz="2400" b="0" i="0" dirty="0">
                <a:effectLst/>
                <a:latin typeface="Calibri"/>
                <a:cs typeface="Calibri"/>
              </a:rPr>
              <a:t>Stream 1 will be reserved for applications submitted by an applicant affiliated with an eligible Canadian institution. </a:t>
            </a:r>
            <a:r>
              <a:rPr lang="en-CA" sz="2400" b="0" i="0" dirty="0">
                <a:effectLst/>
                <a:highlight>
                  <a:srgbClr val="FFFFFF"/>
                </a:highlight>
                <a:latin typeface="Calibri"/>
                <a:cs typeface="Calibri"/>
              </a:rPr>
              <a:t>SSHRC may fund up to 17 projects and CIHR may fund up to three projects for this stream.</a:t>
            </a:r>
            <a:r>
              <a:rPr lang="en-CA" sz="2400" b="0" i="0" dirty="0">
                <a:effectLst/>
                <a:latin typeface="Calibri"/>
                <a:cs typeface="Calibri"/>
              </a:rPr>
              <a:t>  </a:t>
            </a:r>
            <a:endParaRPr lang="en-US" sz="2400" b="0" i="0" dirty="0">
              <a:effectLst/>
              <a:latin typeface="Calibri" panose="020F0502020204030204" pitchFamily="34" charset="0"/>
              <a:cs typeface="Arial" pitchFamily="34" charset="0"/>
            </a:endParaRPr>
          </a:p>
          <a:p>
            <a:pPr algn="l">
              <a:buFont typeface="Arial" panose="020B0604020202020204" pitchFamily="34" charset="0"/>
              <a:buChar char="•"/>
            </a:pPr>
            <a:endParaRPr lang="en-CA" sz="2400" b="0" i="0" dirty="0">
              <a:effectLst/>
              <a:latin typeface="Calibri"/>
              <a:cs typeface="Calibri"/>
            </a:endParaRPr>
          </a:p>
          <a:p>
            <a:pPr marL="342900" indent="-342900" algn="l">
              <a:buFont typeface="Arial"/>
              <a:buChar char="•"/>
            </a:pPr>
            <a:r>
              <a:rPr lang="en-CA" sz="2400" b="0" i="0" dirty="0">
                <a:effectLst/>
                <a:latin typeface="Calibri"/>
                <a:cs typeface="Calibri"/>
              </a:rPr>
              <a:t>Stream 2 will be reserved for applications jointly submitted by two applicants, one based in Canada and the other in the UK, who are affiliated with eligible institutions in their respective countries. Up to 27 projects may be jointly funded by SSHRC, UKRI-AHRC</a:t>
            </a:r>
            <a:r>
              <a:rPr lang="en-CA" sz="2400" dirty="0">
                <a:latin typeface="Calibri"/>
                <a:cs typeface="Calibri"/>
              </a:rPr>
              <a:t> &amp; UKRI-ESRC.</a:t>
            </a:r>
            <a:endParaRPr lang="en-CA" sz="2400" b="0" i="0" dirty="0">
              <a:effectLst/>
              <a:latin typeface="Calibri"/>
              <a:cs typeface="Calibri"/>
            </a:endParaRPr>
          </a:p>
          <a:p>
            <a:br>
              <a:rPr lang="en-CA" sz="2400" dirty="0"/>
            </a:br>
            <a:endParaRPr lang="en-CA" sz="2400" b="0" i="0" dirty="0">
              <a:solidFill>
                <a:srgbClr val="333333"/>
              </a:solidFill>
              <a:effectLst/>
              <a:latin typeface="Helvetica Neue"/>
            </a:endParaRPr>
          </a:p>
          <a:p>
            <a:pPr fontAlgn="base">
              <a:spcBef>
                <a:spcPct val="0"/>
              </a:spcBef>
              <a:spcAft>
                <a:spcPct val="0"/>
              </a:spcAft>
            </a:pPr>
            <a:endParaRPr lang="en-US" sz="2400" dirty="0">
              <a:solidFill>
                <a:srgbClr val="1D1D1D"/>
              </a:solidFill>
              <a:latin typeface="Calibri" panose="020F0502020204030204" pitchFamily="34" charset="0"/>
              <a:cs typeface="Arial" pitchFamily="34" charset="0"/>
            </a:endParaRPr>
          </a:p>
          <a:p>
            <a:pPr fontAlgn="base">
              <a:spcBef>
                <a:spcPct val="0"/>
              </a:spcBef>
              <a:spcAft>
                <a:spcPct val="0"/>
              </a:spcAft>
            </a:pPr>
            <a:endParaRPr lang="en-US" sz="2400" dirty="0">
              <a:solidFill>
                <a:srgbClr val="1D1D1D"/>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162477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Calibri" panose="020F0502020204030204" pitchFamily="34" charset="0"/>
              </a:rPr>
              <a:t>Stream 1: Canadian Applicants</a:t>
            </a:r>
            <a:endParaRPr lang="en-CA"/>
          </a:p>
        </p:txBody>
      </p:sp>
      <p:sp>
        <p:nvSpPr>
          <p:cNvPr id="3" name="Slide Number Placeholder 2"/>
          <p:cNvSpPr>
            <a:spLocks noGrp="1"/>
          </p:cNvSpPr>
          <p:nvPr>
            <p:ph type="sldNum" sz="quarter" idx="12"/>
          </p:nvPr>
        </p:nvSpPr>
        <p:spPr/>
        <p:txBody>
          <a:bodyPr/>
          <a:lstStyle/>
          <a:p>
            <a:fld id="{E05D7ECF-CC17-4421-85DA-DFD24CA9E84B}" type="slidenum">
              <a:rPr lang="en-CA" smtClean="0"/>
              <a:pPr/>
              <a:t>7</a:t>
            </a:fld>
            <a:endParaRPr lang="en-CA"/>
          </a:p>
        </p:txBody>
      </p:sp>
      <p:sp>
        <p:nvSpPr>
          <p:cNvPr id="5" name="Rectangle 4">
            <a:extLst>
              <a:ext uri="{FF2B5EF4-FFF2-40B4-BE49-F238E27FC236}">
                <a16:creationId xmlns:a16="http://schemas.microsoft.com/office/drawing/2014/main" id="{DED1C59F-DFAE-C9D2-877D-FA4D3166ABFD}"/>
              </a:ext>
            </a:extLst>
          </p:cNvPr>
          <p:cNvSpPr/>
          <p:nvPr/>
        </p:nvSpPr>
        <p:spPr>
          <a:xfrm>
            <a:off x="457200" y="1628800"/>
            <a:ext cx="8003232" cy="3970318"/>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b="0" i="0">
                <a:effectLst/>
                <a:latin typeface="Calibri"/>
                <a:cs typeface="Calibri"/>
              </a:rPr>
              <a:t>Applications can be submitted by an individual researcher or a team of researchers (consisting of one </a:t>
            </a:r>
            <a:r>
              <a:rPr lang="en-US" b="0" i="0" u="sng">
                <a:effectLst/>
                <a:latin typeface="Calibri"/>
                <a:cs typeface="Calibri"/>
                <a:hlinkClick r:id="rId3">
                  <a:extLst>
                    <a:ext uri="{A12FA001-AC4F-418D-AE19-62706E023703}">
                      <ahyp:hlinkClr xmlns:ahyp="http://schemas.microsoft.com/office/drawing/2018/hyperlinkcolor" val="tx"/>
                    </a:ext>
                  </a:extLst>
                </a:hlinkClick>
              </a:rPr>
              <a:t>applicant</a:t>
            </a:r>
            <a:r>
              <a:rPr lang="en-US" b="0" i="0">
                <a:effectLst/>
                <a:latin typeface="Calibri"/>
                <a:cs typeface="Calibri"/>
              </a:rPr>
              <a:t> and one or more </a:t>
            </a:r>
            <a:r>
              <a:rPr lang="en-US" b="0" i="0" u="sng">
                <a:effectLst/>
                <a:latin typeface="Calibri"/>
                <a:cs typeface="Calibri"/>
                <a:hlinkClick r:id="rId4">
                  <a:extLst>
                    <a:ext uri="{A12FA001-AC4F-418D-AE19-62706E023703}">
                      <ahyp:hlinkClr xmlns:ahyp="http://schemas.microsoft.com/office/drawing/2018/hyperlinkcolor" val="tx"/>
                    </a:ext>
                  </a:extLst>
                </a:hlinkClick>
              </a:rPr>
              <a:t>co-applicants</a:t>
            </a:r>
            <a:r>
              <a:rPr lang="en-US" b="0" i="0">
                <a:effectLst/>
                <a:latin typeface="Calibri"/>
                <a:cs typeface="Calibri"/>
              </a:rPr>
              <a:t> and/or </a:t>
            </a:r>
            <a:r>
              <a:rPr lang="en-US" b="0" i="0" u="sng">
                <a:effectLst/>
                <a:latin typeface="Calibri"/>
                <a:cs typeface="Calibri"/>
                <a:hlinkClick r:id="rId5">
                  <a:extLst>
                    <a:ext uri="{A12FA001-AC4F-418D-AE19-62706E023703}">
                      <ahyp:hlinkClr xmlns:ahyp="http://schemas.microsoft.com/office/drawing/2018/hyperlinkcolor" val="tx"/>
                    </a:ext>
                  </a:extLst>
                </a:hlinkClick>
              </a:rPr>
              <a:t>collaborators</a:t>
            </a:r>
            <a:r>
              <a:rPr lang="en-US" b="0" i="0">
                <a:effectLst/>
                <a:latin typeface="Calibri"/>
                <a:cs typeface="Calibri"/>
              </a:rPr>
              <a:t>).</a:t>
            </a:r>
          </a:p>
          <a:p>
            <a:endParaRPr lang="en-CA">
              <a:latin typeface="Calibri" panose="020F0502020204030204" pitchFamily="34" charset="0"/>
              <a:cs typeface="Arial" pitchFamily="34" charset="0"/>
            </a:endParaRPr>
          </a:p>
          <a:p>
            <a:pPr marL="285750" indent="-285750">
              <a:buFont typeface="Arial" panose="020B0604020202020204" pitchFamily="34" charset="0"/>
              <a:buChar char="•"/>
            </a:pPr>
            <a:r>
              <a:rPr lang="en-US" b="0" i="0">
                <a:effectLst/>
                <a:latin typeface="Calibri"/>
                <a:cs typeface="Calibri"/>
              </a:rPr>
              <a:t>Applicants must be affiliated with a </a:t>
            </a:r>
            <a:r>
              <a:rPr lang="en-US" b="0" i="0" u="sng">
                <a:effectLst/>
                <a:latin typeface="Calibri"/>
                <a:cs typeface="Calibri"/>
                <a:hlinkClick r:id="rId6">
                  <a:extLst>
                    <a:ext uri="{A12FA001-AC4F-418D-AE19-62706E023703}">
                      <ahyp:hlinkClr xmlns:ahyp="http://schemas.microsoft.com/office/drawing/2018/hyperlinkcolor" val="tx"/>
                    </a:ext>
                  </a:extLst>
                </a:hlinkClick>
              </a:rPr>
              <a:t>Canadian institution</a:t>
            </a:r>
            <a:r>
              <a:rPr lang="en-US" b="0" i="0">
                <a:effectLst/>
                <a:latin typeface="Calibri"/>
                <a:cs typeface="Calibri"/>
              </a:rPr>
              <a:t> that holds institutional eligibility before funding can be released. Researchers who maintain an affiliation with a Canadian institution that holds institutional eligibility, but whose primary affiliation is with a non-Canadian postsecondary institution, are not eligible for </a:t>
            </a:r>
            <a:r>
              <a:rPr lang="en-US" b="0" i="0" u="sng">
                <a:effectLst/>
                <a:latin typeface="Calibri"/>
                <a:cs typeface="Calibri"/>
                <a:hlinkClick r:id="rId3">
                  <a:extLst>
                    <a:ext uri="{A12FA001-AC4F-418D-AE19-62706E023703}">
                      <ahyp:hlinkClr xmlns:ahyp="http://schemas.microsoft.com/office/drawing/2018/hyperlinkcolor" val="tx"/>
                    </a:ext>
                  </a:extLst>
                </a:hlinkClick>
              </a:rPr>
              <a:t>applicant</a:t>
            </a:r>
            <a:r>
              <a:rPr lang="en-US" b="0" i="0">
                <a:effectLst/>
                <a:latin typeface="Calibri"/>
                <a:cs typeface="Calibri"/>
              </a:rPr>
              <a:t> status.</a:t>
            </a:r>
          </a:p>
          <a:p>
            <a:pPr marL="285750" indent="-285750">
              <a:buFont typeface="Arial" panose="020B0604020202020204" pitchFamily="34" charset="0"/>
              <a:buChar char="•"/>
            </a:pPr>
            <a:endParaRPr lang="en-US" b="0" i="0">
              <a:effectLst/>
              <a:latin typeface="Calibri"/>
              <a:cs typeface="Calibri"/>
            </a:endParaRPr>
          </a:p>
          <a:p>
            <a:pPr marL="285750" indent="-285750">
              <a:buFont typeface="Arial" panose="020B0604020202020204" pitchFamily="34" charset="0"/>
              <a:buChar char="•"/>
            </a:pPr>
            <a:r>
              <a:rPr lang="en-CA" b="0" i="0">
                <a:effectLst/>
                <a:latin typeface="Calibri"/>
                <a:cs typeface="Calibri"/>
              </a:rPr>
              <a:t>CIHR may fund up to three projects. The projects funded by CIHR must address governance questions that directly or indirectly impact population health and/or social inequities in health, such as governance of public health systems, healthy cities, and global health.</a:t>
            </a:r>
            <a:endParaRPr lang="en-CA">
              <a:latin typeface="Calibri"/>
              <a:cs typeface="Calibri"/>
            </a:endParaRPr>
          </a:p>
        </p:txBody>
      </p:sp>
    </p:spTree>
    <p:extLst>
      <p:ext uri="{BB962C8B-B14F-4D97-AF65-F5344CB8AC3E}">
        <p14:creationId xmlns:p14="http://schemas.microsoft.com/office/powerpoint/2010/main" val="271987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Calibri" panose="020F0502020204030204" pitchFamily="34" charset="0"/>
              </a:rPr>
              <a:t>Stream 1: Budget</a:t>
            </a:r>
            <a:endParaRPr lang="en-CA"/>
          </a:p>
        </p:txBody>
      </p:sp>
      <p:sp>
        <p:nvSpPr>
          <p:cNvPr id="3" name="Slide Number Placeholder 2"/>
          <p:cNvSpPr>
            <a:spLocks noGrp="1"/>
          </p:cNvSpPr>
          <p:nvPr>
            <p:ph type="sldNum" sz="quarter" idx="12"/>
          </p:nvPr>
        </p:nvSpPr>
        <p:spPr/>
        <p:txBody>
          <a:bodyPr/>
          <a:lstStyle/>
          <a:p>
            <a:fld id="{E05D7ECF-CC17-4421-85DA-DFD24CA9E84B}" type="slidenum">
              <a:rPr lang="en-CA" smtClean="0"/>
              <a:pPr/>
              <a:t>8</a:t>
            </a:fld>
            <a:endParaRPr lang="en-CA"/>
          </a:p>
        </p:txBody>
      </p:sp>
      <p:sp>
        <p:nvSpPr>
          <p:cNvPr id="5" name="Rectangle 4">
            <a:extLst>
              <a:ext uri="{FF2B5EF4-FFF2-40B4-BE49-F238E27FC236}">
                <a16:creationId xmlns:a16="http://schemas.microsoft.com/office/drawing/2014/main" id="{DED1C59F-DFAE-C9D2-877D-FA4D3166ABFD}"/>
              </a:ext>
            </a:extLst>
          </p:cNvPr>
          <p:cNvSpPr/>
          <p:nvPr/>
        </p:nvSpPr>
        <p:spPr>
          <a:xfrm>
            <a:off x="457200" y="1628800"/>
            <a:ext cx="8003232" cy="4524315"/>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sz="2400" b="0" i="0" dirty="0">
                <a:solidFill>
                  <a:srgbClr val="333333"/>
                </a:solidFill>
                <a:effectLst/>
                <a:latin typeface="Calibri"/>
                <a:cs typeface="Calibri"/>
              </a:rPr>
              <a:t>Up to 20 grants of</a:t>
            </a:r>
            <a:r>
              <a:rPr lang="en-US" sz="2400" dirty="0">
                <a:solidFill>
                  <a:srgbClr val="333333"/>
                </a:solidFill>
                <a:latin typeface="Calibri"/>
                <a:cs typeface="Calibri"/>
              </a:rPr>
              <a:t> </a:t>
            </a:r>
            <a:r>
              <a:rPr lang="en-US" sz="2400" b="0" i="0" dirty="0">
                <a:solidFill>
                  <a:srgbClr val="333333"/>
                </a:solidFill>
                <a:effectLst/>
                <a:latin typeface="Calibri"/>
                <a:cs typeface="Calibri"/>
              </a:rPr>
              <a:t>C$30,000 per project may be awarded. </a:t>
            </a:r>
          </a:p>
          <a:p>
            <a:pPr marL="285750" indent="-285750">
              <a:buFont typeface="Arial" panose="020B0604020202020204" pitchFamily="34" charset="0"/>
              <a:buChar char="•"/>
            </a:pPr>
            <a:endParaRPr lang="en-US" sz="2400" b="0" i="0" dirty="0">
              <a:solidFill>
                <a:srgbClr val="333333"/>
              </a:solidFill>
              <a:effectLst/>
              <a:latin typeface="Calibri"/>
              <a:cs typeface="Calibri"/>
            </a:endParaRPr>
          </a:p>
          <a:p>
            <a:pPr marL="285750" indent="-285750">
              <a:buFont typeface="Arial" panose="020B0604020202020204" pitchFamily="34" charset="0"/>
              <a:buChar char="•"/>
            </a:pPr>
            <a:r>
              <a:rPr lang="en-US" sz="2400" b="0" i="0" dirty="0">
                <a:solidFill>
                  <a:srgbClr val="333333"/>
                </a:solidFill>
                <a:effectLst/>
                <a:latin typeface="Calibri"/>
                <a:cs typeface="Calibri"/>
              </a:rPr>
              <a:t>Canadian Applicants must complete and attach the SSHRC Budget Form.</a:t>
            </a:r>
          </a:p>
          <a:p>
            <a:pPr marL="285750" indent="-285750">
              <a:buFont typeface="Arial" panose="020B0604020202020204" pitchFamily="34" charset="0"/>
              <a:buChar char="•"/>
            </a:pPr>
            <a:endParaRPr lang="en-US" sz="2400" b="0" i="0" dirty="0">
              <a:solidFill>
                <a:srgbClr val="333333"/>
              </a:solidFill>
              <a:effectLst/>
              <a:latin typeface="Calibri"/>
              <a:cs typeface="Calibri"/>
            </a:endParaRPr>
          </a:p>
          <a:p>
            <a:pPr marL="285750" indent="-285750">
              <a:buFont typeface="Arial" panose="020B0604020202020204" pitchFamily="34" charset="0"/>
              <a:buChar char="•"/>
            </a:pPr>
            <a:r>
              <a:rPr lang="en-US" sz="2400" dirty="0">
                <a:solidFill>
                  <a:srgbClr val="333333"/>
                </a:solidFill>
                <a:latin typeface="Calibri"/>
                <a:cs typeface="Calibri"/>
              </a:rPr>
              <a:t>The Budget Justification section is included directly in the application form.</a:t>
            </a:r>
          </a:p>
          <a:p>
            <a:pPr marL="285750" indent="-285750">
              <a:buFont typeface="Arial" panose="020B0604020202020204" pitchFamily="34" charset="0"/>
              <a:buChar char="•"/>
            </a:pPr>
            <a:endParaRPr lang="en-US" sz="2400" b="0" i="0" dirty="0">
              <a:solidFill>
                <a:srgbClr val="333333"/>
              </a:solidFill>
              <a:effectLst/>
              <a:latin typeface="Calibri"/>
              <a:cs typeface="Calibri"/>
            </a:endParaRPr>
          </a:p>
          <a:p>
            <a:pPr marL="285750" indent="-285750">
              <a:buFont typeface="Arial" panose="020B0604020202020204" pitchFamily="34" charset="0"/>
              <a:buChar char="•"/>
            </a:pPr>
            <a:r>
              <a:rPr lang="en-US" sz="2400" b="0" i="0" dirty="0">
                <a:solidFill>
                  <a:srgbClr val="333333"/>
                </a:solidFill>
                <a:effectLst/>
                <a:latin typeface="Calibri"/>
                <a:cs typeface="Calibri"/>
              </a:rPr>
              <a:t>Canadian applicants: No team members (applicant, co-applicant or collaborator) can be remunerated with grant funds. This includes postdoctoral fellows serving in any of these capacities.</a:t>
            </a:r>
          </a:p>
        </p:txBody>
      </p:sp>
    </p:spTree>
    <p:extLst>
      <p:ext uri="{BB962C8B-B14F-4D97-AF65-F5344CB8AC3E}">
        <p14:creationId xmlns:p14="http://schemas.microsoft.com/office/powerpoint/2010/main" val="360012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Calibri" panose="020F0502020204030204" pitchFamily="34" charset="0"/>
              </a:rPr>
              <a:t>Stream 2: International Applications</a:t>
            </a:r>
            <a:endParaRPr lang="en-CA"/>
          </a:p>
        </p:txBody>
      </p:sp>
      <p:sp>
        <p:nvSpPr>
          <p:cNvPr id="3" name="Slide Number Placeholder 2"/>
          <p:cNvSpPr>
            <a:spLocks noGrp="1"/>
          </p:cNvSpPr>
          <p:nvPr>
            <p:ph type="sldNum" sz="quarter" idx="12"/>
          </p:nvPr>
        </p:nvSpPr>
        <p:spPr/>
        <p:txBody>
          <a:bodyPr/>
          <a:lstStyle/>
          <a:p>
            <a:fld id="{E05D7ECF-CC17-4421-85DA-DFD24CA9E84B}" type="slidenum">
              <a:rPr lang="en-CA" smtClean="0"/>
              <a:pPr/>
              <a:t>9</a:t>
            </a:fld>
            <a:endParaRPr lang="en-CA"/>
          </a:p>
        </p:txBody>
      </p:sp>
      <p:sp>
        <p:nvSpPr>
          <p:cNvPr id="5" name="Rectangle 4">
            <a:extLst>
              <a:ext uri="{FF2B5EF4-FFF2-40B4-BE49-F238E27FC236}">
                <a16:creationId xmlns:a16="http://schemas.microsoft.com/office/drawing/2014/main" id="{DED1C59F-DFAE-C9D2-877D-FA4D3166ABFD}"/>
              </a:ext>
            </a:extLst>
          </p:cNvPr>
          <p:cNvSpPr/>
          <p:nvPr/>
        </p:nvSpPr>
        <p:spPr>
          <a:xfrm>
            <a:off x="457200" y="1628800"/>
            <a:ext cx="8003232" cy="4801314"/>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b="1" i="0" dirty="0">
                <a:effectLst/>
                <a:latin typeface="Calibri"/>
                <a:cs typeface="Calibri"/>
              </a:rPr>
              <a:t>Applications must include two applicants </a:t>
            </a:r>
            <a:r>
              <a:rPr lang="en-US" b="0" i="0" dirty="0">
                <a:effectLst/>
                <a:latin typeface="Calibri"/>
                <a:cs typeface="Calibri"/>
              </a:rPr>
              <a:t>(principal investigators), with one based in Canada and one in the UK.</a:t>
            </a:r>
          </a:p>
          <a:p>
            <a:endParaRPr lang="en-US" dirty="0">
              <a:latin typeface="Calibri"/>
              <a:cs typeface="Arial" pitchFamily="34" charset="0"/>
            </a:endParaRPr>
          </a:p>
          <a:p>
            <a:pPr marL="742950" lvl="1" indent="-285750">
              <a:buFont typeface="Arial" panose="020B0604020202020204" pitchFamily="34" charset="0"/>
              <a:buChar char="•"/>
            </a:pPr>
            <a:r>
              <a:rPr lang="en-US" dirty="0">
                <a:latin typeface="Calibri"/>
                <a:cs typeface="Arial"/>
              </a:rPr>
              <a:t>Include the Canadian primary applicant in the identification section of the application form. UK primary applicant name to be included in the UKRI Budget Form.</a:t>
            </a:r>
          </a:p>
          <a:p>
            <a:pPr marL="742950" lvl="1" indent="-285750">
              <a:buFont typeface="Arial" panose="020B0604020202020204" pitchFamily="34" charset="0"/>
              <a:buChar char="•"/>
            </a:pPr>
            <a:endParaRPr lang="en-CA" dirty="0">
              <a:latin typeface="Calibri" panose="020F0502020204030204" pitchFamily="34" charset="0"/>
              <a:cs typeface="Arial" pitchFamily="34" charset="0"/>
            </a:endParaRPr>
          </a:p>
          <a:p>
            <a:pPr marL="742950" lvl="1" indent="-285750">
              <a:buFont typeface="Arial" panose="020B0604020202020204" pitchFamily="34" charset="0"/>
              <a:buChar char="•"/>
            </a:pPr>
            <a:r>
              <a:rPr lang="en-US" b="0" i="0" dirty="0">
                <a:effectLst/>
                <a:latin typeface="Calibri"/>
                <a:cs typeface="Calibri"/>
              </a:rPr>
              <a:t>Applicants must be affiliated with an eligible institution in their respective countries that holds institutional eligibility before funding can be released.</a:t>
            </a:r>
          </a:p>
          <a:p>
            <a:pPr marL="742950" lvl="1" indent="-285750">
              <a:buFont typeface="Arial" panose="020B0604020202020204" pitchFamily="34" charset="0"/>
              <a:buChar char="•"/>
            </a:pPr>
            <a:endParaRPr lang="en-US" b="0" i="0" dirty="0">
              <a:effectLst/>
              <a:latin typeface="Calibri"/>
              <a:cs typeface="Calibri"/>
            </a:endParaRPr>
          </a:p>
          <a:p>
            <a:pPr marL="285750" indent="-285750">
              <a:buFont typeface="Arial" panose="020B0604020202020204" pitchFamily="34" charset="0"/>
              <a:buChar char="•"/>
            </a:pPr>
            <a:r>
              <a:rPr lang="en-US" b="0" i="0" dirty="0">
                <a:effectLst/>
                <a:latin typeface="Calibri"/>
                <a:cs typeface="Calibri"/>
              </a:rPr>
              <a:t>UKRI-AHRC, UKRI-ESRC and SSHRC may jointly fund up to 27 grants, of up to C$30,000 in total per project (~£17,528, subject to the Bank of Canada’s exchange rate).</a:t>
            </a:r>
            <a:r>
              <a:rPr lang="en-US" dirty="0">
                <a:latin typeface="Calibri"/>
                <a:cs typeface="Calibri"/>
              </a:rPr>
              <a:t> </a:t>
            </a:r>
            <a:endParaRPr lang="en-US" b="0" i="0" dirty="0">
              <a:effectLst/>
              <a:latin typeface="Calibri"/>
              <a:cs typeface="Calibri"/>
            </a:endParaRPr>
          </a:p>
          <a:p>
            <a:pPr marL="285750" indent="-285750">
              <a:buFont typeface="Arial" panose="020B0604020202020204" pitchFamily="34" charset="0"/>
              <a:buChar char="•"/>
            </a:pPr>
            <a:endParaRPr lang="en-US" b="0" i="0" dirty="0">
              <a:effectLst/>
              <a:latin typeface="Calibri"/>
              <a:cs typeface="Calibri"/>
            </a:endParaRPr>
          </a:p>
          <a:p>
            <a:pPr marL="285750" indent="-285750">
              <a:buFont typeface="Arial" panose="020B0604020202020204" pitchFamily="34" charset="0"/>
              <a:buChar char="•"/>
            </a:pPr>
            <a:r>
              <a:rPr lang="en-US" b="0" i="0" dirty="0">
                <a:effectLst/>
                <a:latin typeface="Calibri"/>
                <a:cs typeface="Calibri"/>
              </a:rPr>
              <a:t>Standard UKRI-AHRC/UKRI-ESRC eligibility criteria (see </a:t>
            </a:r>
            <a:r>
              <a:rPr lang="en-US" b="0" i="0" u="sng" dirty="0">
                <a:solidFill>
                  <a:schemeClr val="tx2"/>
                </a:solidFill>
                <a:effectLst/>
                <a:latin typeface="Calibri"/>
                <a:cs typeface="Calibri"/>
                <a:hlinkClick r:id="rId3">
                  <a:extLst>
                    <a:ext uri="{A12FA001-AC4F-418D-AE19-62706E023703}">
                      <ahyp:hlinkClr xmlns:ahyp="http://schemas.microsoft.com/office/drawing/2018/hyperlinkcolor" val="tx"/>
                    </a:ext>
                  </a:extLst>
                </a:hlinkClick>
              </a:rPr>
              <a:t>Section 2 of AHRC’s Research Funding Guide</a:t>
            </a:r>
            <a:r>
              <a:rPr lang="en-US" u="sng" dirty="0">
                <a:solidFill>
                  <a:schemeClr val="tx2"/>
                </a:solidFill>
                <a:latin typeface="Calibri"/>
                <a:cs typeface="Calibri"/>
                <a:hlinkClick r:id="rId3">
                  <a:extLst>
                    <a:ext uri="{A12FA001-AC4F-418D-AE19-62706E023703}">
                      <ahyp:hlinkClr xmlns:ahyp="http://schemas.microsoft.com/office/drawing/2018/hyperlinkcolor" val="tx"/>
                    </a:ext>
                  </a:extLst>
                </a:hlinkClick>
              </a:rPr>
              <a:t> and</a:t>
            </a:r>
            <a:r>
              <a:rPr lang="en-US" u="sng" dirty="0">
                <a:solidFill>
                  <a:schemeClr val="tx2"/>
                </a:solidFill>
                <a:latin typeface="Calibri"/>
                <a:cs typeface="Calibri"/>
              </a:rPr>
              <a:t>/or</a:t>
            </a:r>
            <a:r>
              <a:rPr lang="en-US" dirty="0">
                <a:solidFill>
                  <a:schemeClr val="tx2"/>
                </a:solidFill>
                <a:latin typeface="Calibri"/>
                <a:cs typeface="Calibri"/>
                <a:hlinkClick r:id="rId3">
                  <a:extLst>
                    <a:ext uri="{A12FA001-AC4F-418D-AE19-62706E023703}">
                      <ahyp:hlinkClr xmlns:ahyp="http://schemas.microsoft.com/office/drawing/2018/hyperlinkcolor" val="tx"/>
                    </a:ext>
                  </a:extLst>
                </a:hlinkClick>
              </a:rPr>
              <a:t> </a:t>
            </a:r>
            <a:r>
              <a:rPr lang="en-US" u="sng" dirty="0">
                <a:solidFill>
                  <a:schemeClr val="tx2"/>
                </a:solidFill>
                <a:latin typeface="Calibri"/>
                <a:cs typeface="Calibri"/>
                <a:hlinkClick r:id="rId4">
                  <a:extLst>
                    <a:ext uri="{A12FA001-AC4F-418D-AE19-62706E023703}">
                      <ahyp:hlinkClr xmlns:ahyp="http://schemas.microsoft.com/office/drawing/2018/hyperlinkcolor" val="tx"/>
                    </a:ext>
                  </a:extLst>
                </a:hlinkClick>
              </a:rPr>
              <a:t>ESRC's Research Funding Guide</a:t>
            </a:r>
            <a:r>
              <a:rPr lang="en-US" b="0" i="0" u="sng" dirty="0">
                <a:effectLst/>
                <a:latin typeface="Calibri"/>
                <a:cs typeface="Calibri"/>
                <a:hlinkClick r:id="rId3">
                  <a:extLst>
                    <a:ext uri="{A12FA001-AC4F-418D-AE19-62706E023703}">
                      <ahyp:hlinkClr xmlns:ahyp="http://schemas.microsoft.com/office/drawing/2018/hyperlinkcolor" val="tx"/>
                    </a:ext>
                  </a:extLst>
                </a:hlinkClick>
              </a:rPr>
              <a:t>)</a:t>
            </a:r>
            <a:r>
              <a:rPr lang="en-US" b="0" i="0" dirty="0">
                <a:effectLst/>
                <a:latin typeface="Calibri"/>
                <a:cs typeface="Calibri"/>
              </a:rPr>
              <a:t> will apply to this call for named UK investigators and research organizations. </a:t>
            </a:r>
            <a:endParaRPr lang="en-CA" dirty="0">
              <a:latin typeface="Calibri"/>
              <a:cs typeface="Calibri"/>
            </a:endParaRPr>
          </a:p>
        </p:txBody>
      </p:sp>
    </p:spTree>
    <p:extLst>
      <p:ext uri="{BB962C8B-B14F-4D97-AF65-F5344CB8AC3E}">
        <p14:creationId xmlns:p14="http://schemas.microsoft.com/office/powerpoint/2010/main" val="255685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C3A1CDD42A924CAEBAFC13A33D1686" ma:contentTypeVersion="14" ma:contentTypeDescription="Create a new document." ma:contentTypeScope="" ma:versionID="a659676966cc6c02ad6d92d0af21556f">
  <xsd:schema xmlns:xsd="http://www.w3.org/2001/XMLSchema" xmlns:xs="http://www.w3.org/2001/XMLSchema" xmlns:p="http://schemas.microsoft.com/office/2006/metadata/properties" xmlns:ns2="a7239e17-e8f6-49e7-ad42-984c8b954361" xmlns:ns3="a6685c50-3b2b-4c1f-b253-272ccd92ac7b" targetNamespace="http://schemas.microsoft.com/office/2006/metadata/properties" ma:root="true" ma:fieldsID="25f72703e0ed796b12198fc86294bfe9" ns2:_="" ns3:_="">
    <xsd:import namespace="a7239e17-e8f6-49e7-ad42-984c8b954361"/>
    <xsd:import namespace="a6685c50-3b2b-4c1f-b253-272ccd92ac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239e17-e8f6-49e7-ad42-984c8b9543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0781cc2-e66f-4e81-a0bc-6569e184bed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685c50-3b2b-4c1f-b253-272ccd92ac7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064940e4-e597-412a-9cd1-8fbf942226ad}" ma:internalName="TaxCatchAll" ma:showField="CatchAllData" ma:web="a6685c50-3b2b-4c1f-b253-272ccd92ac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7239e17-e8f6-49e7-ad42-984c8b954361">
      <Terms xmlns="http://schemas.microsoft.com/office/infopath/2007/PartnerControls"/>
    </lcf76f155ced4ddcb4097134ff3c332f>
    <TaxCatchAll xmlns="a6685c50-3b2b-4c1f-b253-272ccd92ac7b" xsi:nil="true"/>
  </documentManagement>
</p:properties>
</file>

<file path=customXml/itemProps1.xml><?xml version="1.0" encoding="utf-8"?>
<ds:datastoreItem xmlns:ds="http://schemas.openxmlformats.org/officeDocument/2006/customXml" ds:itemID="{D3528DE1-091C-4A49-A27D-7D5AD3860ED6}">
  <ds:schemaRefs>
    <ds:schemaRef ds:uri="a6685c50-3b2b-4c1f-b253-272ccd92ac7b"/>
    <ds:schemaRef ds:uri="a7239e17-e8f6-49e7-ad42-984c8b9543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D0B5953-8FF7-442C-85B6-2DDFE4EF33D0}">
  <ds:schemaRefs>
    <ds:schemaRef ds:uri="http://schemas.microsoft.com/sharepoint/v3/contenttype/forms"/>
  </ds:schemaRefs>
</ds:datastoreItem>
</file>

<file path=customXml/itemProps3.xml><?xml version="1.0" encoding="utf-8"?>
<ds:datastoreItem xmlns:ds="http://schemas.openxmlformats.org/officeDocument/2006/customXml" ds:itemID="{2480C267-30B7-4B6E-8737-756FF56D5233}">
  <ds:schemaRefs>
    <ds:schemaRef ds:uri="http://purl.org/dc/elements/1.1/"/>
    <ds:schemaRef ds:uri="http://purl.org/dc/terms/"/>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a6685c50-3b2b-4c1f-b253-272ccd92ac7b"/>
    <ds:schemaRef ds:uri="a7239e17-e8f6-49e7-ad42-984c8b95436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203</TotalTime>
  <Words>2937</Words>
  <Application>Microsoft Office PowerPoint</Application>
  <PresentationFormat>On-screen Show (4:3)</PresentationFormat>
  <Paragraphs>269</Paragraphs>
  <Slides>23</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Helvetica Neue</vt:lpstr>
      <vt:lpstr>Trebuchet MS</vt:lpstr>
      <vt:lpstr>Office Theme</vt:lpstr>
      <vt:lpstr>PowerPoint Presentation</vt:lpstr>
      <vt:lpstr>Agenda</vt:lpstr>
      <vt:lpstr>What is a Knowledge Synthesis Grant?</vt:lpstr>
      <vt:lpstr>KSG Overview</vt:lpstr>
      <vt:lpstr>Topic: Envisioning Governance Systems that Work</vt:lpstr>
      <vt:lpstr>Stream 1 (Canada) &amp; Stream 2 (International)</vt:lpstr>
      <vt:lpstr>Stream 1: Canadian Applicants</vt:lpstr>
      <vt:lpstr>Stream 1: Budget</vt:lpstr>
      <vt:lpstr>Stream 2: International Applications</vt:lpstr>
      <vt:lpstr>Stream 2: Budget</vt:lpstr>
      <vt:lpstr>Stream 2: Budget (con’t)</vt:lpstr>
      <vt:lpstr>Stream 2: Budget (con’t)</vt:lpstr>
      <vt:lpstr>What's New (Stream 2)</vt:lpstr>
      <vt:lpstr>Merit Review Process</vt:lpstr>
      <vt:lpstr>Evaluation Criteria and Scoring</vt:lpstr>
      <vt:lpstr>FAQ: Frequently Asked Questions</vt:lpstr>
      <vt:lpstr>FAQ: Frequently Asked Questions</vt:lpstr>
      <vt:lpstr>FAQ: Frequently Asked Questions</vt:lpstr>
      <vt:lpstr>Important Dates</vt:lpstr>
      <vt:lpstr>How to Apply</vt:lpstr>
      <vt:lpstr>How to Apply </vt:lpstr>
      <vt:lpstr>PowerPoint Presentation</vt:lpstr>
      <vt:lpstr>PowerPoint Presentation</vt:lpstr>
    </vt:vector>
  </TitlesOfParts>
  <Company>NSERC-SSHRC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(nme) on</dc:creator>
  <cp:lastModifiedBy>Brown,Stephen</cp:lastModifiedBy>
  <cp:revision>20</cp:revision>
  <cp:lastPrinted>2012-01-17T00:24:51Z</cp:lastPrinted>
  <dcterms:created xsi:type="dcterms:W3CDTF">2012-01-12T19:18:51Z</dcterms:created>
  <dcterms:modified xsi:type="dcterms:W3CDTF">2024-06-25T11:48:05Z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0x010100E3C3A1CDD42A924CAEBAFC13A33D1686</vt:lpwstr>
  </property>
  <property fmtid="{D5CDD505-2E9C-101B-9397-08002B2CF9AE}" pid="3" name="MediaServiceImageTags">
    <vt:lpwstr/>
  </property>
</Properties>
</file>